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2.png"/><Relationship Id="rId5" Type="http://schemas.openxmlformats.org/officeDocument/2006/relationships/tags" Target="../tags/tag6.xml"/><Relationship Id="rId10" Type="http://schemas.openxmlformats.org/officeDocument/2006/relationships/image" Target="../media/image21.png"/><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10" Type="http://schemas.openxmlformats.org/officeDocument/2006/relationships/image" Target="../media/image33.png"/><Relationship Id="rId4" Type="http://schemas.openxmlformats.org/officeDocument/2006/relationships/tags" Target="../tags/tag68.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36.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35.png"/><Relationship Id="rId5" Type="http://schemas.openxmlformats.org/officeDocument/2006/relationships/tags" Target="../tags/tag76.xml"/><Relationship Id="rId10" Type="http://schemas.openxmlformats.org/officeDocument/2006/relationships/image" Target="../media/image34.png"/><Relationship Id="rId4" Type="http://schemas.openxmlformats.org/officeDocument/2006/relationships/tags" Target="../tags/tag75.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10" Type="http://schemas.openxmlformats.org/officeDocument/2006/relationships/image" Target="../media/image37.png"/><Relationship Id="rId4" Type="http://schemas.openxmlformats.org/officeDocument/2006/relationships/tags" Target="../tags/tag89.xml"/><Relationship Id="rId9"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10" Type="http://schemas.openxmlformats.org/officeDocument/2006/relationships/image" Target="../media/image38.png"/><Relationship Id="rId4" Type="http://schemas.openxmlformats.org/officeDocument/2006/relationships/tags" Target="../tags/tag96.xml"/><Relationship Id="rId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1.png"/><Relationship Id="rId18" Type="http://schemas.openxmlformats.org/officeDocument/2006/relationships/image" Target="../media/image43.png"/><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image" Target="../media/image40.png"/><Relationship Id="rId17" Type="http://schemas.openxmlformats.org/officeDocument/2006/relationships/image" Target="../media/image42.png"/><Relationship Id="rId2" Type="http://schemas.openxmlformats.org/officeDocument/2006/relationships/tags" Target="../tags/tag101.xml"/><Relationship Id="rId16" Type="http://schemas.openxmlformats.org/officeDocument/2006/relationships/image" Target="../media/image29.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39.png"/><Relationship Id="rId5" Type="http://schemas.openxmlformats.org/officeDocument/2006/relationships/tags" Target="../tags/tag104.xml"/><Relationship Id="rId15" Type="http://schemas.openxmlformats.org/officeDocument/2006/relationships/image" Target="../media/image22.png"/><Relationship Id="rId10" Type="http://schemas.openxmlformats.org/officeDocument/2006/relationships/image" Target="../media/image30.jpg"/><Relationship Id="rId4" Type="http://schemas.openxmlformats.org/officeDocument/2006/relationships/tags" Target="../tags/tag103.xml"/><Relationship Id="rId9" Type="http://schemas.openxmlformats.org/officeDocument/2006/relationships/notesSlide" Target="../notesSlides/notesSlide15.xml"/><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7.png"/><Relationship Id="rId18" Type="http://schemas.openxmlformats.org/officeDocument/2006/relationships/image" Target="../media/image39.png"/><Relationship Id="rId3" Type="http://schemas.openxmlformats.org/officeDocument/2006/relationships/tags" Target="../tags/tag109.xml"/><Relationship Id="rId21" Type="http://schemas.openxmlformats.org/officeDocument/2006/relationships/image" Target="../media/image41.png"/><Relationship Id="rId7" Type="http://schemas.openxmlformats.org/officeDocument/2006/relationships/tags" Target="../tags/tag113.xml"/><Relationship Id="rId12" Type="http://schemas.openxmlformats.org/officeDocument/2006/relationships/image" Target="../media/image46.png"/><Relationship Id="rId17" Type="http://schemas.openxmlformats.org/officeDocument/2006/relationships/image" Target="../media/image30.jpg"/><Relationship Id="rId2" Type="http://schemas.openxmlformats.org/officeDocument/2006/relationships/tags" Target="../tags/tag108.xml"/><Relationship Id="rId16" Type="http://schemas.openxmlformats.org/officeDocument/2006/relationships/image" Target="../media/image49.png"/><Relationship Id="rId20" Type="http://schemas.openxmlformats.org/officeDocument/2006/relationships/image" Target="../media/image43.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45.png"/><Relationship Id="rId5" Type="http://schemas.openxmlformats.org/officeDocument/2006/relationships/tags" Target="../tags/tag111.xml"/><Relationship Id="rId15" Type="http://schemas.openxmlformats.org/officeDocument/2006/relationships/image" Target="../media/image48.png"/><Relationship Id="rId10" Type="http://schemas.openxmlformats.org/officeDocument/2006/relationships/image" Target="../media/image44.png"/><Relationship Id="rId19" Type="http://schemas.openxmlformats.org/officeDocument/2006/relationships/image" Target="../media/image40.png"/><Relationship Id="rId4" Type="http://schemas.openxmlformats.org/officeDocument/2006/relationships/tags" Target="../tags/tag110.xml"/><Relationship Id="rId9" Type="http://schemas.openxmlformats.org/officeDocument/2006/relationships/notesSlide" Target="../notesSlides/notesSlide16.xml"/><Relationship Id="rId14" Type="http://schemas.openxmlformats.org/officeDocument/2006/relationships/image" Target="../media/image38.png"/><Relationship Id="rId22"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25.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24.svg"/><Relationship Id="rId5" Type="http://schemas.openxmlformats.org/officeDocument/2006/relationships/tags" Target="../tags/tag20.xml"/><Relationship Id="rId10" Type="http://schemas.openxmlformats.org/officeDocument/2006/relationships/image" Target="../media/image23.png"/><Relationship Id="rId4" Type="http://schemas.openxmlformats.org/officeDocument/2006/relationships/tags" Target="../tags/tag19.xml"/><Relationship Id="rId9" Type="http://schemas.openxmlformats.org/officeDocument/2006/relationships/notesSlide" Target="../notesSlides/notesSlide3.xml"/><Relationship Id="rId14"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27.png"/><Relationship Id="rId4" Type="http://schemas.openxmlformats.org/officeDocument/2006/relationships/tags" Target="../tags/tag40.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30.jp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9.png"/><Relationship Id="rId5" Type="http://schemas.openxmlformats.org/officeDocument/2006/relationships/tags" Target="../tags/tag48.xml"/><Relationship Id="rId10" Type="http://schemas.openxmlformats.org/officeDocument/2006/relationships/image" Target="../media/image28.png"/><Relationship Id="rId4" Type="http://schemas.openxmlformats.org/officeDocument/2006/relationships/tags" Target="../tags/tag47.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10" Type="http://schemas.openxmlformats.org/officeDocument/2006/relationships/image" Target="../media/image31.png"/><Relationship Id="rId4" Type="http://schemas.openxmlformats.org/officeDocument/2006/relationships/tags" Target="../tags/tag54.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60.xml"/><Relationship Id="rId7" Type="http://schemas.openxmlformats.org/officeDocument/2006/relationships/tags" Target="../tags/tag64.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32.png"/><Relationship Id="rId5" Type="http://schemas.openxmlformats.org/officeDocument/2006/relationships/tags" Target="../tags/tag62.xml"/><Relationship Id="rId10" Type="http://schemas.openxmlformats.org/officeDocument/2006/relationships/image" Target="../media/image22.png"/><Relationship Id="rId4" Type="http://schemas.openxmlformats.org/officeDocument/2006/relationships/tags" Target="../tags/tag6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a:r>
              <a:rPr lang="en-GB" dirty="0"/>
              <a:t>1994: HISP Launches</a:t>
            </a:r>
          </a:p>
        </p:txBody>
      </p:sp>
      <p:pic>
        <p:nvPicPr>
          <p:cNvPr id="4" name="Picture 3" descr="Logo&#10;&#10;Description automatically generated">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id="5" name="Picture 4" descr="Logo, company name&#10;&#10;Description automatically generated">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2800" dirty="0"/>
              <a:t>Health Information Systems Programme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GB" sz="4800" dirty="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DHIS2 began with the Health Information Systems Programme, known as HISP. HISP is a global action research network initiated jointly in 1994 by the University of Oslo and the University of Western Cape in South Africa. Its continued mission is to empower users at local levels to use their data for evidence-based decision making. </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1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r:id="" action="ppaction://hlinkshowjump?jump=nextslide"/>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name="adj" fmla="val 10746"/>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a:r>
              <a:rPr lang="en-GB" dirty="0"/>
              <a:t>2015: DATIM launches</a:t>
            </a:r>
          </a:p>
        </p:txBody>
      </p:sp>
      <p:pic>
        <p:nvPicPr>
          <p:cNvPr id="7" name="Picture 6" descr="A picture containing text&#10;&#10;Description automatically generated">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In 2015, DATIM, a PEPFAR-specific version of DHIS2, was launched. DATIM is now used by PEPFAR in more than 50 countries. DATIM continues to be one of the largest examples of a world-wide data warehouse within DHIS2; sharing standards and collating subnational data routinely across a large and varied geography.</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10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r:id="" action="ppaction://hlinkshowjump?jump=nextslide"/>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r:id="" action="ppaction://hlinkshowjump?jump=previousslide"/>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a:r>
              <a:rPr lang="en-GB" dirty="0"/>
              <a:t>2018: Community </a:t>
            </a:r>
            <a:r>
              <a:rPr lang="en-GB"/>
              <a:t>of Practice</a:t>
            </a:r>
            <a:endParaRPr lang="en-GB" dirty="0"/>
          </a:p>
        </p:txBody>
      </p:sp>
      <p:pic>
        <p:nvPicPr>
          <p:cNvPr id="6" name="Picture 5" descr="Logo&#10;&#10;Description automatically generated">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id="7" name="Picture 6" descr="Icon&#10;&#10;Description automatically generated">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id="8" name="Picture 7" descr="Icon&#10;&#10;Description automatically generated">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In 2018, the DHIS2 Community of Practice launched, providing an online discussion forum that replaced the earlier DHIS2 technical support mailing list, making it easier for DHIS2 practitioners to connect and share best practices and get support from around the globe. </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11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r:id="" action="ppaction://hlinkshowjump?jump=nextslide"/>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r:id="" action="ppaction://hlinkshowjump?jump=previousslide"/>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a:r>
              <a:rPr lang="en-GB" dirty="0"/>
              <a:t>2019: DHIS2 for education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wrap="square" rtlCol="0">
            <a:spAutoFit/>
          </a:bodyPr>
          <a:lstStyle/>
          <a:p>
            <a:pPr algn="ctr">
              <a:buClr>
                <a:srgbClr val="008CCF"/>
              </a:buClr>
            </a:pPr>
            <a:r>
              <a:rPr lang="en-GB" sz="2400" dirty="0"/>
              <a:t>Education Management Information System</a:t>
            </a:r>
          </a:p>
        </p:txBody>
      </p:sp>
      <p:grpSp>
        <p:nvGrpSpPr>
          <p:cNvPr id="12" name="Graphic 10" descr="Schoolhouse outline">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id="13" name="Graphic 10" descr="Schoolhouse outline">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name="connsiteX0" fmla="*/ 82569 w 165134"/>
                <a:gd name="connsiteY0" fmla="*/ 165130 h 165134"/>
                <a:gd name="connsiteX1" fmla="*/ 165134 w 165134"/>
                <a:gd name="connsiteY1" fmla="*/ 82565 h 165134"/>
                <a:gd name="connsiteX2" fmla="*/ 82569 w 165134"/>
                <a:gd name="connsiteY2" fmla="*/ 0 h 165134"/>
                <a:gd name="connsiteX3" fmla="*/ 5 w 165134"/>
                <a:gd name="connsiteY3" fmla="*/ 82565 h 165134"/>
                <a:gd name="connsiteX4" fmla="*/ 80827 w 165134"/>
                <a:gd name="connsiteY4" fmla="*/ 165130 h 165134"/>
                <a:gd name="connsiteX5" fmla="*/ 82569 w 165134"/>
                <a:gd name="connsiteY5" fmla="*/ 165130 h 165134"/>
                <a:gd name="connsiteX6" fmla="*/ 82569 w 165134"/>
                <a:gd name="connsiteY6" fmla="*/ 41282 h 165134"/>
                <a:gd name="connsiteX7" fmla="*/ 123852 w 165134"/>
                <a:gd name="connsiteY7" fmla="*/ 82565 h 165134"/>
                <a:gd name="connsiteX8" fmla="*/ 82569 w 165134"/>
                <a:gd name="connsiteY8" fmla="*/ 123847 h 165134"/>
                <a:gd name="connsiteX9" fmla="*/ 41287 w 165134"/>
                <a:gd name="connsiteY9" fmla="*/ 82565 h 165134"/>
                <a:gd name="connsiteX10" fmla="*/ 80732 w 165134"/>
                <a:gd name="connsiteY10" fmla="*/ 41241 h 165134"/>
                <a:gd name="connsiteX11" fmla="*/ 82569 w 165134"/>
                <a:gd name="connsiteY11" fmla="*/ 41241 h 16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134" h="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w="20638" cap="flat">
              <a:noFill/>
              <a:prstDash val="solid"/>
              <a:miter/>
            </a:ln>
          </p:spPr>
          <p:txBody>
            <a:bodyPr rtlCol="0" anchor="ctr"/>
            <a:lstStyle/>
            <a:p>
              <a:endParaRPr lang="en-GB"/>
            </a:p>
          </p:txBody>
        </p:sp>
        <p:sp>
          <p:nvSpPr>
            <p:cNvPr id="14" name="Graphic 10" descr="Schoolhouse outline">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name="connsiteX0" fmla="*/ 1032059 w 1527447"/>
                <a:gd name="connsiteY0" fmla="*/ 561709 h 1304977"/>
                <a:gd name="connsiteX1" fmla="*/ 1032059 w 1527447"/>
                <a:gd name="connsiteY1" fmla="*/ 469009 h 1304977"/>
                <a:gd name="connsiteX2" fmla="*/ 1040646 w 1527447"/>
                <a:gd name="connsiteY2" fmla="*/ 477596 h 1304977"/>
                <a:gd name="connsiteX3" fmla="*/ 1148187 w 1527447"/>
                <a:gd name="connsiteY3" fmla="*/ 368961 h 1304977"/>
                <a:gd name="connsiteX4" fmla="*/ 763724 w 1527447"/>
                <a:gd name="connsiteY4" fmla="*/ 0 h 1304977"/>
                <a:gd name="connsiteX5" fmla="*/ 370881 w 1527447"/>
                <a:gd name="connsiteY5" fmla="*/ 375257 h 1304977"/>
                <a:gd name="connsiteX6" fmla="*/ 480403 w 1527447"/>
                <a:gd name="connsiteY6" fmla="*/ 484057 h 1304977"/>
                <a:gd name="connsiteX7" fmla="*/ 495389 w 1527447"/>
                <a:gd name="connsiteY7" fmla="*/ 469050 h 1304977"/>
                <a:gd name="connsiteX8" fmla="*/ 495389 w 1527447"/>
                <a:gd name="connsiteY8" fmla="*/ 561709 h 1304977"/>
                <a:gd name="connsiteX9" fmla="*/ 0 w 1527447"/>
                <a:gd name="connsiteY9" fmla="*/ 561709 h 1304977"/>
                <a:gd name="connsiteX10" fmla="*/ 0 w 1527447"/>
                <a:gd name="connsiteY10" fmla="*/ 1304977 h 1304977"/>
                <a:gd name="connsiteX11" fmla="*/ 619236 w 1527447"/>
                <a:gd name="connsiteY11" fmla="*/ 1304977 h 1304977"/>
                <a:gd name="connsiteX12" fmla="*/ 619236 w 1527447"/>
                <a:gd name="connsiteY12" fmla="*/ 1079534 h 1304977"/>
                <a:gd name="connsiteX13" fmla="*/ 763724 w 1527447"/>
                <a:gd name="connsiteY13" fmla="*/ 935046 h 1304977"/>
                <a:gd name="connsiteX14" fmla="*/ 908212 w 1527447"/>
                <a:gd name="connsiteY14" fmla="*/ 1079534 h 1304977"/>
                <a:gd name="connsiteX15" fmla="*/ 908212 w 1527447"/>
                <a:gd name="connsiteY15" fmla="*/ 1304977 h 1304977"/>
                <a:gd name="connsiteX16" fmla="*/ 1527448 w 1527447"/>
                <a:gd name="connsiteY16" fmla="*/ 1304977 h 1304977"/>
                <a:gd name="connsiteX17" fmla="*/ 1527448 w 1527447"/>
                <a:gd name="connsiteY17" fmla="*/ 561709 h 1304977"/>
                <a:gd name="connsiteX18" fmla="*/ 480300 w 1527447"/>
                <a:gd name="connsiteY18" fmla="*/ 425766 h 1304977"/>
                <a:gd name="connsiteX19" fmla="*/ 430039 w 1527447"/>
                <a:gd name="connsiteY19" fmla="*/ 375835 h 1304977"/>
                <a:gd name="connsiteX20" fmla="*/ 763724 w 1527447"/>
                <a:gd name="connsiteY20" fmla="*/ 57259 h 1304977"/>
                <a:gd name="connsiteX21" fmla="*/ 1089380 w 1527447"/>
                <a:gd name="connsiteY21" fmla="*/ 369725 h 1304977"/>
                <a:gd name="connsiteX22" fmla="*/ 1040564 w 1527447"/>
                <a:gd name="connsiteY22" fmla="*/ 419016 h 1304977"/>
                <a:gd name="connsiteX23" fmla="*/ 1032059 w 1527447"/>
                <a:gd name="connsiteY23" fmla="*/ 410615 h 1304977"/>
                <a:gd name="connsiteX24" fmla="*/ 1032059 w 1527447"/>
                <a:gd name="connsiteY24" fmla="*/ 410471 h 1304977"/>
                <a:gd name="connsiteX25" fmla="*/ 763724 w 1527447"/>
                <a:gd name="connsiteY25" fmla="*/ 142135 h 1304977"/>
                <a:gd name="connsiteX26" fmla="*/ 495389 w 1527447"/>
                <a:gd name="connsiteY26" fmla="*/ 410471 h 1304977"/>
                <a:gd name="connsiteX27" fmla="*/ 495389 w 1527447"/>
                <a:gd name="connsiteY27" fmla="*/ 410760 h 1304977"/>
                <a:gd name="connsiteX28" fmla="*/ 1486166 w 1527447"/>
                <a:gd name="connsiteY28" fmla="*/ 1263695 h 1304977"/>
                <a:gd name="connsiteX29" fmla="*/ 949495 w 1527447"/>
                <a:gd name="connsiteY29" fmla="*/ 1263695 h 1304977"/>
                <a:gd name="connsiteX30" fmla="*/ 949495 w 1527447"/>
                <a:gd name="connsiteY30" fmla="*/ 1079534 h 1304977"/>
                <a:gd name="connsiteX31" fmla="*/ 763724 w 1527447"/>
                <a:gd name="connsiteY31" fmla="*/ 893763 h 1304977"/>
                <a:gd name="connsiteX32" fmla="*/ 577953 w 1527447"/>
                <a:gd name="connsiteY32" fmla="*/ 1079534 h 1304977"/>
                <a:gd name="connsiteX33" fmla="*/ 577953 w 1527447"/>
                <a:gd name="connsiteY33" fmla="*/ 1263695 h 1304977"/>
                <a:gd name="connsiteX34" fmla="*/ 41282 w 1527447"/>
                <a:gd name="connsiteY34" fmla="*/ 1263695 h 1304977"/>
                <a:gd name="connsiteX35" fmla="*/ 41282 w 1527447"/>
                <a:gd name="connsiteY35" fmla="*/ 602991 h 1304977"/>
                <a:gd name="connsiteX36" fmla="*/ 536671 w 1527447"/>
                <a:gd name="connsiteY36" fmla="*/ 602991 h 1304977"/>
                <a:gd name="connsiteX37" fmla="*/ 536671 w 1527447"/>
                <a:gd name="connsiteY37" fmla="*/ 427768 h 1304977"/>
                <a:gd name="connsiteX38" fmla="*/ 564351 w 1527447"/>
                <a:gd name="connsiteY38" fmla="*/ 400088 h 1304977"/>
                <a:gd name="connsiteX39" fmla="*/ 564351 w 1527447"/>
                <a:gd name="connsiteY39" fmla="*/ 400088 h 1304977"/>
                <a:gd name="connsiteX40" fmla="*/ 763724 w 1527447"/>
                <a:gd name="connsiteY40" fmla="*/ 200447 h 1304977"/>
                <a:gd name="connsiteX41" fmla="*/ 944954 w 1527447"/>
                <a:gd name="connsiteY41" fmla="*/ 381717 h 1304977"/>
                <a:gd name="connsiteX42" fmla="*/ 944954 w 1527447"/>
                <a:gd name="connsiteY42" fmla="*/ 381717 h 1304977"/>
                <a:gd name="connsiteX43" fmla="*/ 990777 w 1527447"/>
                <a:gd name="connsiteY43" fmla="*/ 427727 h 1304977"/>
                <a:gd name="connsiteX44" fmla="*/ 990777 w 1527447"/>
                <a:gd name="connsiteY44" fmla="*/ 602991 h 1304977"/>
                <a:gd name="connsiteX45" fmla="*/ 1486166 w 1527447"/>
                <a:gd name="connsiteY45" fmla="*/ 602991 h 130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27447" h="130497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w="20638" cap="flat">
              <a:noFill/>
              <a:prstDash val="solid"/>
              <a:miter/>
            </a:ln>
          </p:spPr>
          <p:txBody>
            <a:bodyPr rtlCol="0" anchor="ctr"/>
            <a:lstStyle/>
            <a:p>
              <a:endParaRPr lang="en-GB"/>
            </a:p>
          </p:txBody>
        </p:sp>
        <p:sp>
          <p:nvSpPr>
            <p:cNvPr id="15" name="Graphic 10" descr="Schoolhouse outline">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16" name="Graphic 10" descr="Schoolhouse outline">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17" name="Graphic 10" descr="Schoolhouse outline">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18" name="Graphic 10" descr="Schoolhouse outline">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19" name="Graphic 10" descr="Schoolhouse outline">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20" name="Graphic 10" descr="Schoolhouse outline">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21" name="Graphic 10" descr="Schoolhouse outline">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22" name="Graphic 10" descr="Schoolhouse outline">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23" name="Graphic 10" descr="Schoolhouse outline">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24" name="Graphic 10" descr="Schoolhouse outline">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25" name="Graphic 10" descr="Schoolhouse outline">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26" name="Graphic 10" descr="Schoolhouse outline">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name="connsiteX0" fmla="*/ 0 w 41282"/>
                <a:gd name="connsiteY0" fmla="*/ 0 h 165129"/>
                <a:gd name="connsiteX1" fmla="*/ 41282 w 41282"/>
                <a:gd name="connsiteY1" fmla="*/ 0 h 165129"/>
                <a:gd name="connsiteX2" fmla="*/ 41282 w 41282"/>
                <a:gd name="connsiteY2" fmla="*/ 165130 h 165129"/>
                <a:gd name="connsiteX3" fmla="*/ 0 w 41282"/>
                <a:gd name="connsiteY3" fmla="*/ 165130 h 165129"/>
              </a:gdLst>
              <a:ahLst/>
              <a:cxnLst>
                <a:cxn ang="0">
                  <a:pos x="connsiteX0" y="connsiteY0"/>
                </a:cxn>
                <a:cxn ang="0">
                  <a:pos x="connsiteX1" y="connsiteY1"/>
                </a:cxn>
                <a:cxn ang="0">
                  <a:pos x="connsiteX2" y="connsiteY2"/>
                </a:cxn>
                <a:cxn ang="0">
                  <a:pos x="connsiteX3" y="connsiteY3"/>
                </a:cxn>
              </a:cxnLst>
              <a:rect l="l" t="t" r="r" b="b"/>
              <a:pathLst>
                <a:path w="41282" h="165129">
                  <a:moveTo>
                    <a:pt x="0" y="0"/>
                  </a:moveTo>
                  <a:lnTo>
                    <a:pt x="41282" y="0"/>
                  </a:lnTo>
                  <a:lnTo>
                    <a:pt x="41282" y="165130"/>
                  </a:lnTo>
                  <a:lnTo>
                    <a:pt x="0" y="165130"/>
                  </a:lnTo>
                  <a:close/>
                </a:path>
              </a:pathLst>
            </a:custGeom>
            <a:solidFill>
              <a:schemeClr val="accent1"/>
            </a:solidFill>
            <a:ln w="20638" cap="flat">
              <a:noFill/>
              <a:prstDash val="solid"/>
              <a:miter/>
            </a:ln>
          </p:spPr>
          <p:txBody>
            <a:bodyPr rtlCol="0" anchor="ctr"/>
            <a:lstStyle/>
            <a:p>
              <a:endParaRPr lang="en-GB"/>
            </a:p>
          </p:txBody>
        </p:sp>
        <p:sp>
          <p:nvSpPr>
            <p:cNvPr id="27" name="Graphic 10" descr="Schoolhouse outline">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name="connsiteX0" fmla="*/ 0 w 288976"/>
                <a:gd name="connsiteY0" fmla="*/ 0 h 41282"/>
                <a:gd name="connsiteX1" fmla="*/ 288977 w 288976"/>
                <a:gd name="connsiteY1" fmla="*/ 0 h 41282"/>
                <a:gd name="connsiteX2" fmla="*/ 288977 w 288976"/>
                <a:gd name="connsiteY2" fmla="*/ 41282 h 41282"/>
                <a:gd name="connsiteX3" fmla="*/ 0 w 288976"/>
                <a:gd name="connsiteY3" fmla="*/ 41282 h 41282"/>
              </a:gdLst>
              <a:ahLst/>
              <a:cxnLst>
                <a:cxn ang="0">
                  <a:pos x="connsiteX0" y="connsiteY0"/>
                </a:cxn>
                <a:cxn ang="0">
                  <a:pos x="connsiteX1" y="connsiteY1"/>
                </a:cxn>
                <a:cxn ang="0">
                  <a:pos x="connsiteX2" y="connsiteY2"/>
                </a:cxn>
                <a:cxn ang="0">
                  <a:pos x="connsiteX3" y="connsiteY3"/>
                </a:cxn>
              </a:cxnLst>
              <a:rect l="l" t="t" r="r" b="b"/>
              <a:pathLst>
                <a:path w="288976" h="41282">
                  <a:moveTo>
                    <a:pt x="0" y="0"/>
                  </a:moveTo>
                  <a:lnTo>
                    <a:pt x="288977" y="0"/>
                  </a:lnTo>
                  <a:lnTo>
                    <a:pt x="288977" y="41282"/>
                  </a:lnTo>
                  <a:lnTo>
                    <a:pt x="0" y="41282"/>
                  </a:lnTo>
                  <a:close/>
                </a:path>
              </a:pathLst>
            </a:custGeom>
            <a:solidFill>
              <a:schemeClr val="accent1"/>
            </a:solidFill>
            <a:ln w="20638" cap="flat">
              <a:noFill/>
              <a:prstDash val="solid"/>
              <a:miter/>
            </a:ln>
          </p:spPr>
          <p:txBody>
            <a:bodyPr rtlCol="0" anchor="ctr"/>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In 2019, DHIS2 was piloted as an Education Management Information System in the Gambia and Uganda. This configuration applies DHIS2’s built-in analytics tools and flexible data structure to the field of education and school management, while also facilitating data triangulation between health and education sectors, which can be useful in planning childhood vaccination campaigns, for example.</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12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r:id="" action="ppaction://hlinkshowjump?jump=nextslide"/>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r:id="" action="ppaction://hlinkshowjump?jump=previousslide"/>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a:r>
              <a:rPr lang="en-GB" dirty="0"/>
              <a:t>2020: COVID-19 response</a:t>
            </a:r>
          </a:p>
        </p:txBody>
      </p:sp>
      <p:pic>
        <p:nvPicPr>
          <p:cNvPr id="6" name="Picture 5" descr="Icon&#10;&#10;Description automatically generated">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In 2020, COVID-19 metadata packages for DHIS2 were launched. This allowed countries to rapidly implement case-based surveillance, contact tracing and ports of entry programs to combat the coronavirus pandemic. The global DHIS2 response to COVID-19 also featured many examples of local innovation (configurations and apps designed by the HISP network and Ministries of Health) that were shared with the global community, including real time data entry at border crossings, and paperless lab testing and reporting processes.</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13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r:id="" action="ppaction://hlinkshowjump?jump=nextslide"/>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r:id="" action="ppaction://hlinkshowjump?jump=previousslide"/>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a:r>
              <a:rPr lang="en-GB" dirty="0"/>
              <a:t>2021: COVID-19 vaccine delivery</a:t>
            </a:r>
          </a:p>
        </p:txBody>
      </p:sp>
      <p:pic>
        <p:nvPicPr>
          <p:cNvPr id="6" name="Picture 5" descr="Icon&#10;&#10;Description automatically generated">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In 2021, as the COVID-19 pandemic continued, the HISP network developed and deployed additional metadata packages and tools to support the global effort to manage COVID-19 vaccine delivery. </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14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r:id="" action="ppaction://hlinkshowjump?jump=nextslide"/>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r:id="" action="ppaction://hlinkshowjump?jump=previousslide"/>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31" name="Icon  2"/>
          <p:cNvSpPr/>
          <p:nvPr/>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a:r>
              <a:rPr lang="en-US" sz="2800" b="0">
                <a:solidFill>
                  <a:schemeClr val="tx1"/>
                </a:solidFill>
              </a:rPr>
              <a:t>Now: Continuing evolution</a:t>
            </a:r>
            <a:endParaRPr lang="ru-RU" sz="2800" b="0" dirty="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DHIS2’s features and capabilities are being expanded upon today, incorporating the latest web technologies to improve DHIS2’s performance and increase its functionality. At the same time, governments, NGOs and other organizations continue to deploy DHIS2 to address new challenges and in new domains.</a:t>
            </a:r>
          </a:p>
          <a:p>
            <a:pPr algn="l"/>
            <a:endParaRPr lang="es-ES"/>
          </a:p>
        </p:txBody>
      </p:sp>
      <p:pic>
        <p:nvPicPr>
          <p:cNvPr id="53" name="Picture 52" descr="Text&#10;&#10;Description automatically generated with low confidence">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id="54" name="Picture 53" descr="Logo&#10;&#10;Description automatically generated">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id="55" name="Picture 54" descr="A picture containing logo&#10;&#10;Description automatically generated">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id="57" name="Picture 56" descr="Logo&#10;&#10;Description automatically generated">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id="58" name="Picture 57" descr="Logo&#10;&#10;Description automatically generated">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15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name="adj" fmla="val 10746"/>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r:id="" action="ppaction://hlinkshowjump?jump=previousslide"/>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pic>
        <p:nvPicPr>
          <p:cNvPr id="27" name="Picture 26" descr="Logo, company name&#10;&#10;Description automatically generated">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id="1032" name="Picture 8" descr="LTE Program Officer, Gender Integration - Bill &amp; Melinda Gates Foundation -  Seattle, WA, United States">
            <a:extLst>
              <a:ext uri="{FF2B5EF4-FFF2-40B4-BE49-F238E27FC236}">
                <a16:creationId xmlns:a16="http://schemas.microsoft.com/office/drawing/2014/main" id="{4E9F4F47-F5C3-49E1-81A0-E7A44BA58E2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4500" b="25557"/>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Logo, company name&#10;&#10;Description automatically generated">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 presetClass="entr" presetSubtype="8"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 calcmode="lin" valueType="num">
                                      <p:cBhvr additive="base">
                                        <p:cTn id="10" dur="500" fill="hold"/>
                                        <p:tgtEl>
                                          <p:spTgt spid="55"/>
                                        </p:tgtEl>
                                        <p:attrNameLst>
                                          <p:attrName>ppt_x</p:attrName>
                                        </p:attrNameLst>
                                      </p:cBhvr>
                                      <p:tavLst>
                                        <p:tav tm="0">
                                          <p:val>
                                            <p:strVal val="0-#ppt_w/2"/>
                                          </p:val>
                                        </p:tav>
                                        <p:tav tm="100000">
                                          <p:val>
                                            <p:strVal val="#ppt_x"/>
                                          </p:val>
                                        </p:tav>
                                      </p:tavLst>
                                    </p:anim>
                                    <p:anim calcmode="lin" valueType="num">
                                      <p:cBhvr additive="base">
                                        <p:cTn id="11" dur="500" fill="hold"/>
                                        <p:tgtEl>
                                          <p:spTgt spid="55"/>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additive="base">
                                        <p:cTn id="18" dur="500" fill="hold"/>
                                        <p:tgtEl>
                                          <p:spTgt spid="57"/>
                                        </p:tgtEl>
                                        <p:attrNameLst>
                                          <p:attrName>ppt_x</p:attrName>
                                        </p:attrNameLst>
                                      </p:cBhvr>
                                      <p:tavLst>
                                        <p:tav tm="0">
                                          <p:val>
                                            <p:strVal val="0-#ppt_w/2"/>
                                          </p:val>
                                        </p:tav>
                                        <p:tav tm="100000">
                                          <p:val>
                                            <p:strVal val="#ppt_x"/>
                                          </p:val>
                                        </p:tav>
                                      </p:tavLst>
                                    </p:anim>
                                    <p:anim calcmode="lin" valueType="num">
                                      <p:cBhvr additive="base">
                                        <p:cTn id="19" dur="500" fill="hold"/>
                                        <p:tgtEl>
                                          <p:spTgt spid="57"/>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fill="hold"/>
                                        <p:tgtEl>
                                          <p:spTgt spid="58"/>
                                        </p:tgtEl>
                                        <p:attrNameLst>
                                          <p:attrName>ppt_x</p:attrName>
                                        </p:attrNameLst>
                                      </p:cBhvr>
                                      <p:tavLst>
                                        <p:tav tm="0">
                                          <p:val>
                                            <p:strVal val="0-#ppt_w/2"/>
                                          </p:val>
                                        </p:tav>
                                        <p:tav tm="100000">
                                          <p:val>
                                            <p:strVal val="#ppt_x"/>
                                          </p:val>
                                        </p:tav>
                                      </p:tavLst>
                                    </p:anim>
                                    <p:anim calcmode="lin" valueType="num">
                                      <p:cBhvr additive="base">
                                        <p:cTn id="23" dur="500" fill="hold"/>
                                        <p:tgtEl>
                                          <p:spTgt spid="5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anim calcmode="lin" valueType="num">
                                      <p:cBhvr additive="base">
                                        <p:cTn id="26" dur="500" fill="hold"/>
                                        <p:tgtEl>
                                          <p:spTgt spid="53"/>
                                        </p:tgtEl>
                                        <p:attrNameLst>
                                          <p:attrName>ppt_x</p:attrName>
                                        </p:attrNameLst>
                                      </p:cBhvr>
                                      <p:tavLst>
                                        <p:tav tm="0">
                                          <p:val>
                                            <p:strVal val="0-#ppt_w/2"/>
                                          </p:val>
                                        </p:tav>
                                        <p:tav tm="100000">
                                          <p:val>
                                            <p:strVal val="#ppt_x"/>
                                          </p:val>
                                        </p:tav>
                                      </p:tavLst>
                                    </p:anim>
                                    <p:anim calcmode="lin" valueType="num">
                                      <p:cBhvr additive="base">
                                        <p:cTn id="27" dur="500" fill="hold"/>
                                        <p:tgtEl>
                                          <p:spTgt spid="53"/>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0-#ppt_w/2"/>
                                          </p:val>
                                        </p:tav>
                                        <p:tav tm="100000">
                                          <p:val>
                                            <p:strVal val="#ppt_x"/>
                                          </p:val>
                                        </p:tav>
                                      </p:tavLst>
                                    </p:anim>
                                    <p:anim calcmode="lin" valueType="num">
                                      <p:cBhvr additive="base">
                                        <p:cTn id="35" dur="500" fill="hold"/>
                                        <p:tgtEl>
                                          <p:spTgt spid="28"/>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500" fill="hold"/>
                                        <p:tgtEl>
                                          <p:spTgt spid="38"/>
                                        </p:tgtEl>
                                        <p:attrNameLst>
                                          <p:attrName>ppt_x</p:attrName>
                                        </p:attrNameLst>
                                      </p:cBhvr>
                                      <p:tavLst>
                                        <p:tav tm="0">
                                          <p:val>
                                            <p:strVal val="0-#ppt_w/2"/>
                                          </p:val>
                                        </p:tav>
                                        <p:tav tm="100000">
                                          <p:val>
                                            <p:strVal val="#ppt_x"/>
                                          </p:val>
                                        </p:tav>
                                      </p:tavLst>
                                    </p:anim>
                                    <p:anim calcmode="lin" valueType="num">
                                      <p:cBhvr additive="base">
                                        <p:cTn id="39" dur="500" fill="hold"/>
                                        <p:tgtEl>
                                          <p:spTgt spid="38"/>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additive="base">
                                        <p:cTn id="42" dur="500" fill="hold"/>
                                        <p:tgtEl>
                                          <p:spTgt spid="1032"/>
                                        </p:tgtEl>
                                        <p:attrNameLst>
                                          <p:attrName>ppt_x</p:attrName>
                                        </p:attrNameLst>
                                      </p:cBhvr>
                                      <p:tavLst>
                                        <p:tav tm="0">
                                          <p:val>
                                            <p:strVal val="0-#ppt_w/2"/>
                                          </p:val>
                                        </p:tav>
                                        <p:tav tm="100000">
                                          <p:val>
                                            <p:strVal val="#ppt_x"/>
                                          </p:val>
                                        </p:tav>
                                      </p:tavLst>
                                    </p:anim>
                                    <p:anim calcmode="lin" valueType="num">
                                      <p:cBhvr additive="base">
                                        <p:cTn id="43" dur="500" fill="hold"/>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31" name="Icon  2"/>
          <p:cNvSpPr/>
          <p:nvPr/>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a:r>
              <a:rPr lang="en-US" sz="2800" b="0">
                <a:solidFill>
                  <a:schemeClr val="tx1"/>
                </a:solidFill>
              </a:rPr>
              <a:t>Now: Continuing evolution</a:t>
            </a:r>
            <a:endParaRPr lang="ru-RU" sz="2800" b="0" dirty="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DHIS2’s features and capabilities are being expanded upon today, incorporating the latest web technologies to improve DHIS2’s performance and increase its functionality. At the same time, governments, NGOs and other organizations continue to deploy DHIS2 to address new challenges and in new domains.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id="51" name="Picture 50" descr="Icon&#10;&#10;Description automatically generated">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id="52" name="Picture 51" descr="Logo, icon&#10;&#10;Description automatically generated">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id="53" name="Picture 52" descr="Text&#10;&#10;Description automatically generated with low confidence">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id="54" name="Picture 53" descr="Logo&#10;&#10;Description automatically generated">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id="55" name="Picture 54" descr="A picture containing logo&#10;&#10;Description automatically generated">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id="56" name="Picture 55" descr="Logo, company name&#10;&#10;Description automatically generated">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id="57" name="Picture 56" descr="Logo&#10;&#10;Description automatically generated">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id="58" name="Picture 57" descr="Logo&#10;&#10;Description automatically generated">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15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name="adj" fmla="val 10746"/>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r:id="" action="ppaction://hlinkshowjump?jump=previousslide"/>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2" presetClass="entr" presetSubtype="8"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 calcmode="lin" valueType="num">
                                      <p:cBhvr additive="base">
                                        <p:cTn id="10" dur="500" fill="hold"/>
                                        <p:tgtEl>
                                          <p:spTgt spid="49"/>
                                        </p:tgtEl>
                                        <p:attrNameLst>
                                          <p:attrName>ppt_x</p:attrName>
                                        </p:attrNameLst>
                                      </p:cBhvr>
                                      <p:tavLst>
                                        <p:tav tm="0">
                                          <p:val>
                                            <p:strVal val="0-#ppt_w/2"/>
                                          </p:val>
                                        </p:tav>
                                        <p:tav tm="100000">
                                          <p:val>
                                            <p:strVal val="#ppt_x"/>
                                          </p:val>
                                        </p:tav>
                                      </p:tavLst>
                                    </p:anim>
                                    <p:anim calcmode="lin" valueType="num">
                                      <p:cBhvr additive="base">
                                        <p:cTn id="11" dur="500" fill="hold"/>
                                        <p:tgtEl>
                                          <p:spTgt spid="49"/>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additive="base">
                                        <p:cTn id="14" dur="500" fill="hold"/>
                                        <p:tgtEl>
                                          <p:spTgt spid="50"/>
                                        </p:tgtEl>
                                        <p:attrNameLst>
                                          <p:attrName>ppt_x</p:attrName>
                                        </p:attrNameLst>
                                      </p:cBhvr>
                                      <p:tavLst>
                                        <p:tav tm="0">
                                          <p:val>
                                            <p:strVal val="0-#ppt_w/2"/>
                                          </p:val>
                                        </p:tav>
                                        <p:tav tm="100000">
                                          <p:val>
                                            <p:strVal val="#ppt_x"/>
                                          </p:val>
                                        </p:tav>
                                      </p:tavLst>
                                    </p:anim>
                                    <p:anim calcmode="lin" valueType="num">
                                      <p:cBhvr additive="base">
                                        <p:cTn id="15" dur="500" fill="hold"/>
                                        <p:tgtEl>
                                          <p:spTgt spid="50"/>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0-#ppt_w/2"/>
                                          </p:val>
                                        </p:tav>
                                        <p:tav tm="100000">
                                          <p:val>
                                            <p:strVal val="#ppt_x"/>
                                          </p:val>
                                        </p:tav>
                                      </p:tavLst>
                                    </p:anim>
                                    <p:anim calcmode="lin" valueType="num">
                                      <p:cBhvr additive="base">
                                        <p:cTn id="19" dur="500" fill="hold"/>
                                        <p:tgtEl>
                                          <p:spTgt spid="51"/>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fill="hold"/>
                                        <p:tgtEl>
                                          <p:spTgt spid="48"/>
                                        </p:tgtEl>
                                        <p:attrNameLst>
                                          <p:attrName>ppt_x</p:attrName>
                                        </p:attrNameLst>
                                      </p:cBhvr>
                                      <p:tavLst>
                                        <p:tav tm="0">
                                          <p:val>
                                            <p:strVal val="0-#ppt_w/2"/>
                                          </p:val>
                                        </p:tav>
                                        <p:tav tm="100000">
                                          <p:val>
                                            <p:strVal val="#ppt_x"/>
                                          </p:val>
                                        </p:tav>
                                      </p:tavLst>
                                    </p:anim>
                                    <p:anim calcmode="lin" valueType="num">
                                      <p:cBhvr additive="base">
                                        <p:cTn id="23" dur="500" fill="hold"/>
                                        <p:tgtEl>
                                          <p:spTgt spid="48"/>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0-#ppt_w/2"/>
                                          </p:val>
                                        </p:tav>
                                        <p:tav tm="100000">
                                          <p:val>
                                            <p:strVal val="#ppt_x"/>
                                          </p:val>
                                        </p:tav>
                                      </p:tavLst>
                                    </p:anim>
                                    <p:anim calcmode="lin" valueType="num">
                                      <p:cBhvr additive="base">
                                        <p:cTn id="27" dur="500" fill="hold"/>
                                        <p:tgtEl>
                                          <p:spTgt spid="45"/>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0-#ppt_w/2"/>
                                          </p:val>
                                        </p:tav>
                                        <p:tav tm="100000">
                                          <p:val>
                                            <p:strVal val="#ppt_x"/>
                                          </p:val>
                                        </p:tav>
                                      </p:tavLst>
                                    </p:anim>
                                    <p:anim calcmode="lin" valueType="num">
                                      <p:cBhvr additive="base">
                                        <p:cTn id="31" dur="500" fill="hold"/>
                                        <p:tgtEl>
                                          <p:spTgt spid="4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0-#ppt_w/2"/>
                                          </p:val>
                                        </p:tav>
                                        <p:tav tm="100000">
                                          <p:val>
                                            <p:strVal val="#ppt_x"/>
                                          </p:val>
                                        </p:tav>
                                      </p:tavLst>
                                    </p:anim>
                                    <p:anim calcmode="lin" valueType="num">
                                      <p:cBhvr additive="base">
                                        <p:cTn id="35" dur="500" fill="hold"/>
                                        <p:tgtEl>
                                          <p:spTgt spid="47"/>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additive="base">
                                        <p:cTn id="38" dur="500" fill="hold"/>
                                        <p:tgtEl>
                                          <p:spTgt spid="52"/>
                                        </p:tgtEl>
                                        <p:attrNameLst>
                                          <p:attrName>ppt_x</p:attrName>
                                        </p:attrNameLst>
                                      </p:cBhvr>
                                      <p:tavLst>
                                        <p:tav tm="0">
                                          <p:val>
                                            <p:strVal val="0-#ppt_w/2"/>
                                          </p:val>
                                        </p:tav>
                                        <p:tav tm="100000">
                                          <p:val>
                                            <p:strVal val="#ppt_x"/>
                                          </p:val>
                                        </p:tav>
                                      </p:tavLst>
                                    </p:anim>
                                    <p:anim calcmode="lin" valueType="num">
                                      <p:cBhvr additive="base">
                                        <p:cTn id="39" dur="500" fill="hold"/>
                                        <p:tgtEl>
                                          <p:spTgt spid="52"/>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anim calcmode="lin" valueType="num">
                                      <p:cBhvr additive="base">
                                        <p:cTn id="42" dur="500" fill="hold"/>
                                        <p:tgtEl>
                                          <p:spTgt spid="55"/>
                                        </p:tgtEl>
                                        <p:attrNameLst>
                                          <p:attrName>ppt_x</p:attrName>
                                        </p:attrNameLst>
                                      </p:cBhvr>
                                      <p:tavLst>
                                        <p:tav tm="0">
                                          <p:val>
                                            <p:strVal val="0-#ppt_w/2"/>
                                          </p:val>
                                        </p:tav>
                                        <p:tav tm="100000">
                                          <p:val>
                                            <p:strVal val="#ppt_x"/>
                                          </p:val>
                                        </p:tav>
                                      </p:tavLst>
                                    </p:anim>
                                    <p:anim calcmode="lin" valueType="num">
                                      <p:cBhvr additive="base">
                                        <p:cTn id="43" dur="500" fill="hold"/>
                                        <p:tgtEl>
                                          <p:spTgt spid="55"/>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500" fill="hold"/>
                                        <p:tgtEl>
                                          <p:spTgt spid="54"/>
                                        </p:tgtEl>
                                        <p:attrNameLst>
                                          <p:attrName>ppt_x</p:attrName>
                                        </p:attrNameLst>
                                      </p:cBhvr>
                                      <p:tavLst>
                                        <p:tav tm="0">
                                          <p:val>
                                            <p:strVal val="0-#ppt_w/2"/>
                                          </p:val>
                                        </p:tav>
                                        <p:tav tm="100000">
                                          <p:val>
                                            <p:strVal val="#ppt_x"/>
                                          </p:val>
                                        </p:tav>
                                      </p:tavLst>
                                    </p:anim>
                                    <p:anim calcmode="lin" valueType="num">
                                      <p:cBhvr additive="base">
                                        <p:cTn id="47" dur="500" fill="hold"/>
                                        <p:tgtEl>
                                          <p:spTgt spid="54"/>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 calcmode="lin" valueType="num">
                                      <p:cBhvr additive="base">
                                        <p:cTn id="50" dur="500" fill="hold"/>
                                        <p:tgtEl>
                                          <p:spTgt spid="56"/>
                                        </p:tgtEl>
                                        <p:attrNameLst>
                                          <p:attrName>ppt_x</p:attrName>
                                        </p:attrNameLst>
                                      </p:cBhvr>
                                      <p:tavLst>
                                        <p:tav tm="0">
                                          <p:val>
                                            <p:strVal val="0-#ppt_w/2"/>
                                          </p:val>
                                        </p:tav>
                                        <p:tav tm="100000">
                                          <p:val>
                                            <p:strVal val="#ppt_x"/>
                                          </p:val>
                                        </p:tav>
                                      </p:tavLst>
                                    </p:anim>
                                    <p:anim calcmode="lin" valueType="num">
                                      <p:cBhvr additive="base">
                                        <p:cTn id="51" dur="500" fill="hold"/>
                                        <p:tgtEl>
                                          <p:spTgt spid="56"/>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57"/>
                                        </p:tgtEl>
                                        <p:attrNameLst>
                                          <p:attrName>style.visibility</p:attrName>
                                        </p:attrNameLst>
                                      </p:cBhvr>
                                      <p:to>
                                        <p:strVal val="visible"/>
                                      </p:to>
                                    </p:set>
                                    <p:anim calcmode="lin" valueType="num">
                                      <p:cBhvr additive="base">
                                        <p:cTn id="54" dur="500" fill="hold"/>
                                        <p:tgtEl>
                                          <p:spTgt spid="57"/>
                                        </p:tgtEl>
                                        <p:attrNameLst>
                                          <p:attrName>ppt_x</p:attrName>
                                        </p:attrNameLst>
                                      </p:cBhvr>
                                      <p:tavLst>
                                        <p:tav tm="0">
                                          <p:val>
                                            <p:strVal val="0-#ppt_w/2"/>
                                          </p:val>
                                        </p:tav>
                                        <p:tav tm="100000">
                                          <p:val>
                                            <p:strVal val="#ppt_x"/>
                                          </p:val>
                                        </p:tav>
                                      </p:tavLst>
                                    </p:anim>
                                    <p:anim calcmode="lin" valueType="num">
                                      <p:cBhvr additive="base">
                                        <p:cTn id="55" dur="500" fill="hold"/>
                                        <p:tgtEl>
                                          <p:spTgt spid="57"/>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additive="base">
                                        <p:cTn id="58" dur="500" fill="hold"/>
                                        <p:tgtEl>
                                          <p:spTgt spid="58"/>
                                        </p:tgtEl>
                                        <p:attrNameLst>
                                          <p:attrName>ppt_x</p:attrName>
                                        </p:attrNameLst>
                                      </p:cBhvr>
                                      <p:tavLst>
                                        <p:tav tm="0">
                                          <p:val>
                                            <p:strVal val="0-#ppt_w/2"/>
                                          </p:val>
                                        </p:tav>
                                        <p:tav tm="100000">
                                          <p:val>
                                            <p:strVal val="#ppt_x"/>
                                          </p:val>
                                        </p:tav>
                                      </p:tavLst>
                                    </p:anim>
                                    <p:anim calcmode="lin" valueType="num">
                                      <p:cBhvr additive="base">
                                        <p:cTn id="59" dur="500" fill="hold"/>
                                        <p:tgtEl>
                                          <p:spTgt spid="58"/>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additive="base">
                                        <p:cTn id="62" dur="500" fill="hold"/>
                                        <p:tgtEl>
                                          <p:spTgt spid="53"/>
                                        </p:tgtEl>
                                        <p:attrNameLst>
                                          <p:attrName>ppt_x</p:attrName>
                                        </p:attrNameLst>
                                      </p:cBhvr>
                                      <p:tavLst>
                                        <p:tav tm="0">
                                          <p:val>
                                            <p:strVal val="0-#ppt_w/2"/>
                                          </p:val>
                                        </p:tav>
                                        <p:tav tm="100000">
                                          <p:val>
                                            <p:strVal val="#ppt_x"/>
                                          </p:val>
                                        </p:tav>
                                      </p:tavLst>
                                    </p:anim>
                                    <p:anim calcmode="lin" valueType="num">
                                      <p:cBhvr additive="base">
                                        <p:cTn id="63"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2800" dirty="0"/>
              <a:t>District Health Information Software</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a:r>
              <a:rPr lang="en-GB" dirty="0"/>
              <a:t>1996: DHIS launches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4000" dirty="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name="connsiteX0" fmla="*/ 493885 w 599951"/>
                <a:gd name="connsiteY0" fmla="*/ 18125 h 1057653"/>
                <a:gd name="connsiteX1" fmla="*/ 523657 w 599951"/>
                <a:gd name="connsiteY1" fmla="*/ 0 h 1057653"/>
                <a:gd name="connsiteX2" fmla="*/ 576658 w 599951"/>
                <a:gd name="connsiteY2" fmla="*/ 56861 h 1057653"/>
                <a:gd name="connsiteX3" fmla="*/ 599952 w 599951"/>
                <a:gd name="connsiteY3" fmla="*/ 263759 h 1057653"/>
                <a:gd name="connsiteX4" fmla="*/ 586996 w 599951"/>
                <a:gd name="connsiteY4" fmla="*/ 294774 h 1057653"/>
                <a:gd name="connsiteX5" fmla="*/ 574040 w 599951"/>
                <a:gd name="connsiteY5" fmla="*/ 293531 h 1057653"/>
                <a:gd name="connsiteX6" fmla="*/ 559842 w 599951"/>
                <a:gd name="connsiteY6" fmla="*/ 253421 h 1057653"/>
                <a:gd name="connsiteX7" fmla="*/ 546886 w 599951"/>
                <a:gd name="connsiteY7" fmla="*/ 253421 h 1057653"/>
                <a:gd name="connsiteX8" fmla="*/ 536548 w 599951"/>
                <a:gd name="connsiteY8" fmla="*/ 315516 h 1057653"/>
                <a:gd name="connsiteX9" fmla="*/ 544334 w 599951"/>
                <a:gd name="connsiteY9" fmla="*/ 325854 h 1057653"/>
                <a:gd name="connsiteX10" fmla="*/ 541717 w 599951"/>
                <a:gd name="connsiteY10" fmla="*/ 365900 h 1057653"/>
                <a:gd name="connsiteX11" fmla="*/ 513319 w 599951"/>
                <a:gd name="connsiteY11" fmla="*/ 399532 h 1057653"/>
                <a:gd name="connsiteX12" fmla="*/ 496503 w 599951"/>
                <a:gd name="connsiteY12" fmla="*/ 477135 h 1057653"/>
                <a:gd name="connsiteX13" fmla="*/ 440885 w 599951"/>
                <a:gd name="connsiteY13" fmla="*/ 606430 h 1057653"/>
                <a:gd name="connsiteX14" fmla="*/ 330958 w 599951"/>
                <a:gd name="connsiteY14" fmla="*/ 850821 h 1057653"/>
                <a:gd name="connsiteX15" fmla="*/ 290914 w 599951"/>
                <a:gd name="connsiteY15" fmla="*/ 950344 h 1057653"/>
                <a:gd name="connsiteX16" fmla="*/ 248251 w 599951"/>
                <a:gd name="connsiteY16" fmla="*/ 1009822 h 1057653"/>
                <a:gd name="connsiteX17" fmla="*/ 232678 w 599951"/>
                <a:gd name="connsiteY17" fmla="*/ 1017609 h 1057653"/>
                <a:gd name="connsiteX18" fmla="*/ 178435 w 599951"/>
                <a:gd name="connsiteY18" fmla="*/ 1029255 h 1057653"/>
                <a:gd name="connsiteX19" fmla="*/ 120200 w 599951"/>
                <a:gd name="connsiteY19" fmla="*/ 1053793 h 1057653"/>
                <a:gd name="connsiteX20" fmla="*/ 96971 w 599951"/>
                <a:gd name="connsiteY20" fmla="*/ 1057653 h 1057653"/>
                <a:gd name="connsiteX21" fmla="*/ 55552 w 599951"/>
                <a:gd name="connsiteY21" fmla="*/ 1016300 h 1057653"/>
                <a:gd name="connsiteX22" fmla="*/ 21920 w 599951"/>
                <a:gd name="connsiteY22" fmla="*/ 989145 h 1057653"/>
                <a:gd name="connsiteX23" fmla="*/ 5169 w 599951"/>
                <a:gd name="connsiteY23" fmla="*/ 927115 h 1057653"/>
                <a:gd name="connsiteX24" fmla="*/ 18059 w 599951"/>
                <a:gd name="connsiteY24" fmla="*/ 888314 h 1057653"/>
                <a:gd name="connsiteX25" fmla="*/ 12890 w 599951"/>
                <a:gd name="connsiteY25" fmla="*/ 854681 h 1057653"/>
                <a:gd name="connsiteX26" fmla="*/ 0 w 599951"/>
                <a:gd name="connsiteY26" fmla="*/ 837865 h 1057653"/>
                <a:gd name="connsiteX27" fmla="*/ 0 w 599951"/>
                <a:gd name="connsiteY27" fmla="*/ 769357 h 1057653"/>
                <a:gd name="connsiteX28" fmla="*/ 31015 w 599951"/>
                <a:gd name="connsiteY28" fmla="*/ 711122 h 1057653"/>
                <a:gd name="connsiteX29" fmla="*/ 50383 w 599951"/>
                <a:gd name="connsiteY29" fmla="*/ 709879 h 1057653"/>
                <a:gd name="connsiteX30" fmla="*/ 58170 w 599951"/>
                <a:gd name="connsiteY30" fmla="*/ 674938 h 1057653"/>
                <a:gd name="connsiteX31" fmla="*/ 103383 w 599951"/>
                <a:gd name="connsiteY31" fmla="*/ 607738 h 1057653"/>
                <a:gd name="connsiteX32" fmla="*/ 116339 w 599951"/>
                <a:gd name="connsiteY32" fmla="*/ 572798 h 1057653"/>
                <a:gd name="connsiteX33" fmla="*/ 100832 w 599951"/>
                <a:gd name="connsiteY33" fmla="*/ 543091 h 1057653"/>
                <a:gd name="connsiteX34" fmla="*/ 94354 w 599951"/>
                <a:gd name="connsiteY34" fmla="*/ 479687 h 1057653"/>
                <a:gd name="connsiteX35" fmla="*/ 98214 w 599951"/>
                <a:gd name="connsiteY35" fmla="*/ 430547 h 1057653"/>
                <a:gd name="connsiteX36" fmla="*/ 85324 w 599951"/>
                <a:gd name="connsiteY36" fmla="*/ 417657 h 1057653"/>
                <a:gd name="connsiteX37" fmla="*/ 127986 w 599951"/>
                <a:gd name="connsiteY37" fmla="*/ 343914 h 1057653"/>
                <a:gd name="connsiteX38" fmla="*/ 137016 w 599951"/>
                <a:gd name="connsiteY38" fmla="*/ 311590 h 1057653"/>
                <a:gd name="connsiteX39" fmla="*/ 177126 w 599951"/>
                <a:gd name="connsiteY39" fmla="*/ 312899 h 1057653"/>
                <a:gd name="connsiteX40" fmla="*/ 190016 w 599951"/>
                <a:gd name="connsiteY40" fmla="*/ 298700 h 1057653"/>
                <a:gd name="connsiteX41" fmla="*/ 202972 w 599951"/>
                <a:gd name="connsiteY41" fmla="*/ 302560 h 1057653"/>
                <a:gd name="connsiteX42" fmla="*/ 217171 w 599951"/>
                <a:gd name="connsiteY42" fmla="*/ 302560 h 1057653"/>
                <a:gd name="connsiteX43" fmla="*/ 236604 w 599951"/>
                <a:gd name="connsiteY43" fmla="*/ 283127 h 1057653"/>
                <a:gd name="connsiteX44" fmla="*/ 271480 w 599951"/>
                <a:gd name="connsiteY44" fmla="*/ 283127 h 1057653"/>
                <a:gd name="connsiteX45" fmla="*/ 281818 w 599951"/>
                <a:gd name="connsiteY45" fmla="*/ 302560 h 1057653"/>
                <a:gd name="connsiteX46" fmla="*/ 303804 w 599951"/>
                <a:gd name="connsiteY46" fmla="*/ 302560 h 1057653"/>
                <a:gd name="connsiteX47" fmla="*/ 286987 w 599951"/>
                <a:gd name="connsiteY47" fmla="*/ 276715 h 1057653"/>
                <a:gd name="connsiteX48" fmla="*/ 286987 w 599951"/>
                <a:gd name="connsiteY48" fmla="*/ 262450 h 1057653"/>
                <a:gd name="connsiteX49" fmla="*/ 324480 w 599951"/>
                <a:gd name="connsiteY49" fmla="*/ 240465 h 1057653"/>
                <a:gd name="connsiteX50" fmla="*/ 333575 w 599951"/>
                <a:gd name="connsiteY50" fmla="*/ 243082 h 1057653"/>
                <a:gd name="connsiteX51" fmla="*/ 338745 w 599951"/>
                <a:gd name="connsiteY51" fmla="*/ 261207 h 1057653"/>
                <a:gd name="connsiteX52" fmla="*/ 358113 w 599951"/>
                <a:gd name="connsiteY52" fmla="*/ 262450 h 1057653"/>
                <a:gd name="connsiteX53" fmla="*/ 349083 w 599951"/>
                <a:gd name="connsiteY53" fmla="*/ 232744 h 1057653"/>
                <a:gd name="connsiteX54" fmla="*/ 367208 w 599951"/>
                <a:gd name="connsiteY54" fmla="*/ 209450 h 1057653"/>
                <a:gd name="connsiteX55" fmla="*/ 374929 w 599951"/>
                <a:gd name="connsiteY55" fmla="*/ 197803 h 1057653"/>
                <a:gd name="connsiteX56" fmla="*/ 382715 w 599951"/>
                <a:gd name="connsiteY56" fmla="*/ 219788 h 1057653"/>
                <a:gd name="connsiteX57" fmla="*/ 399532 w 599951"/>
                <a:gd name="connsiteY57" fmla="*/ 192634 h 1057653"/>
                <a:gd name="connsiteX58" fmla="*/ 416348 w 599951"/>
                <a:gd name="connsiteY58" fmla="*/ 187465 h 1057653"/>
                <a:gd name="connsiteX59" fmla="*/ 395606 w 599951"/>
                <a:gd name="connsiteY59" fmla="*/ 169405 h 1057653"/>
                <a:gd name="connsiteX60" fmla="*/ 408561 w 599951"/>
                <a:gd name="connsiteY60" fmla="*/ 153832 h 1057653"/>
                <a:gd name="connsiteX61" fmla="*/ 425378 w 599951"/>
                <a:gd name="connsiteY61" fmla="*/ 152589 h 1057653"/>
                <a:gd name="connsiteX62" fmla="*/ 420208 w 599951"/>
                <a:gd name="connsiteY62" fmla="*/ 106001 h 1057653"/>
                <a:gd name="connsiteX63" fmla="*/ 431855 w 599951"/>
                <a:gd name="connsiteY63" fmla="*/ 106001 h 1057653"/>
                <a:gd name="connsiteX64" fmla="*/ 440885 w 599951"/>
                <a:gd name="connsiteY64" fmla="*/ 122817 h 1057653"/>
                <a:gd name="connsiteX65" fmla="*/ 466731 w 599951"/>
                <a:gd name="connsiteY65" fmla="*/ 85324 h 1057653"/>
                <a:gd name="connsiteX66" fmla="*/ 492642 w 599951"/>
                <a:gd name="connsiteY66" fmla="*/ 87941 h 1057653"/>
                <a:gd name="connsiteX67" fmla="*/ 501672 w 599951"/>
                <a:gd name="connsiteY67" fmla="*/ 42662 h 1057653"/>
                <a:gd name="connsiteX68" fmla="*/ 493885 w 599951"/>
                <a:gd name="connsiteY68" fmla="*/ 18125 h 1057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951" h="1057653">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name="connsiteX0" fmla="*/ 0 w 11189"/>
                <a:gd name="connsiteY0" fmla="*/ 34025 h 37296"/>
                <a:gd name="connsiteX1" fmla="*/ 1832 w 11189"/>
                <a:gd name="connsiteY1" fmla="*/ 0 h 37296"/>
                <a:gd name="connsiteX2" fmla="*/ 11189 w 11189"/>
                <a:gd name="connsiteY2" fmla="*/ 458 h 37296"/>
                <a:gd name="connsiteX3" fmla="*/ 10731 w 11189"/>
                <a:gd name="connsiteY3" fmla="*/ 33567 h 37296"/>
                <a:gd name="connsiteX4" fmla="*/ 6020 w 11189"/>
                <a:gd name="connsiteY4" fmla="*/ 37296 h 37296"/>
                <a:gd name="connsiteX5" fmla="*/ 0 w 11189"/>
                <a:gd name="connsiteY5" fmla="*/ 34025 h 3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9" h="37296">
                  <a:moveTo>
                    <a:pt x="0" y="34025"/>
                  </a:moveTo>
                  <a:lnTo>
                    <a:pt x="1832" y="0"/>
                  </a:lnTo>
                  <a:lnTo>
                    <a:pt x="11189" y="458"/>
                  </a:lnTo>
                  <a:lnTo>
                    <a:pt x="10731" y="33567"/>
                  </a:lnTo>
                  <a:lnTo>
                    <a:pt x="6020" y="37296"/>
                  </a:lnTo>
                  <a:lnTo>
                    <a:pt x="0" y="3402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name="connsiteX0" fmla="*/ 0 w 16816"/>
                <a:gd name="connsiteY0" fmla="*/ 0 h 46260"/>
                <a:gd name="connsiteX1" fmla="*/ 982 w 16816"/>
                <a:gd name="connsiteY1" fmla="*/ 33632 h 46260"/>
                <a:gd name="connsiteX2" fmla="*/ 14003 w 16816"/>
                <a:gd name="connsiteY2" fmla="*/ 46261 h 46260"/>
                <a:gd name="connsiteX3" fmla="*/ 16816 w 16816"/>
                <a:gd name="connsiteY3" fmla="*/ 34548 h 46260"/>
                <a:gd name="connsiteX4" fmla="*/ 7001 w 16816"/>
                <a:gd name="connsiteY4" fmla="*/ 25257 h 46260"/>
                <a:gd name="connsiteX5" fmla="*/ 4711 w 16816"/>
                <a:gd name="connsiteY5" fmla="*/ 916 h 46260"/>
                <a:gd name="connsiteX6" fmla="*/ 0 w 16816"/>
                <a:gd name="connsiteY6" fmla="*/ 0 h 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6" h="46260">
                  <a:moveTo>
                    <a:pt x="0" y="0"/>
                  </a:moveTo>
                  <a:lnTo>
                    <a:pt x="982" y="33632"/>
                  </a:lnTo>
                  <a:lnTo>
                    <a:pt x="14003" y="46261"/>
                  </a:lnTo>
                  <a:lnTo>
                    <a:pt x="16816" y="34548"/>
                  </a:lnTo>
                  <a:lnTo>
                    <a:pt x="7001" y="25257"/>
                  </a:lnTo>
                  <a:lnTo>
                    <a:pt x="4711" y="916"/>
                  </a:lnTo>
                  <a:lnTo>
                    <a:pt x="0"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name="connsiteX0" fmla="*/ 4646 w 28463"/>
                <a:gd name="connsiteY0" fmla="*/ 0 h 12628"/>
                <a:gd name="connsiteX1" fmla="*/ 0 w 28463"/>
                <a:gd name="connsiteY1" fmla="*/ 11712 h 12628"/>
                <a:gd name="connsiteX2" fmla="*/ 18190 w 28463"/>
                <a:gd name="connsiteY2" fmla="*/ 12628 h 12628"/>
                <a:gd name="connsiteX3" fmla="*/ 28463 w 28463"/>
                <a:gd name="connsiteY3" fmla="*/ 2355 h 12628"/>
                <a:gd name="connsiteX4" fmla="*/ 4646 w 28463"/>
                <a:gd name="connsiteY4" fmla="*/ 0 h 12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12628">
                  <a:moveTo>
                    <a:pt x="4646" y="0"/>
                  </a:moveTo>
                  <a:lnTo>
                    <a:pt x="0" y="11712"/>
                  </a:lnTo>
                  <a:lnTo>
                    <a:pt x="18190" y="12628"/>
                  </a:lnTo>
                  <a:lnTo>
                    <a:pt x="28463" y="2355"/>
                  </a:lnTo>
                  <a:lnTo>
                    <a:pt x="4646"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name="connsiteX0" fmla="*/ 4188 w 15376"/>
                <a:gd name="connsiteY0" fmla="*/ 0 h 12105"/>
                <a:gd name="connsiteX1" fmla="*/ 0 w 15376"/>
                <a:gd name="connsiteY1" fmla="*/ 12105 h 12105"/>
                <a:gd name="connsiteX2" fmla="*/ 12628 w 15376"/>
                <a:gd name="connsiteY2" fmla="*/ 11647 h 12105"/>
                <a:gd name="connsiteX3" fmla="*/ 15377 w 15376"/>
                <a:gd name="connsiteY3" fmla="*/ 1374 h 12105"/>
                <a:gd name="connsiteX4" fmla="*/ 4188 w 15376"/>
                <a:gd name="connsiteY4" fmla="*/ 0 h 1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76" h="12105">
                  <a:moveTo>
                    <a:pt x="4188" y="0"/>
                  </a:moveTo>
                  <a:lnTo>
                    <a:pt x="0" y="12105"/>
                  </a:lnTo>
                  <a:lnTo>
                    <a:pt x="12628" y="11647"/>
                  </a:lnTo>
                  <a:lnTo>
                    <a:pt x="15377" y="1374"/>
                  </a:lnTo>
                  <a:lnTo>
                    <a:pt x="4188"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name="connsiteX0" fmla="*/ 10273 w 18190"/>
                <a:gd name="connsiteY0" fmla="*/ 41091 h 41091"/>
                <a:gd name="connsiteX1" fmla="*/ 0 w 18190"/>
                <a:gd name="connsiteY1" fmla="*/ 22378 h 41091"/>
                <a:gd name="connsiteX2" fmla="*/ 8899 w 18190"/>
                <a:gd name="connsiteY2" fmla="*/ 0 h 41091"/>
                <a:gd name="connsiteX3" fmla="*/ 15900 w 18190"/>
                <a:gd name="connsiteY3" fmla="*/ 2814 h 41091"/>
                <a:gd name="connsiteX4" fmla="*/ 12628 w 18190"/>
                <a:gd name="connsiteY4" fmla="*/ 20022 h 41091"/>
                <a:gd name="connsiteX5" fmla="*/ 18190 w 18190"/>
                <a:gd name="connsiteY5" fmla="*/ 33567 h 41091"/>
                <a:gd name="connsiteX6" fmla="*/ 18190 w 18190"/>
                <a:gd name="connsiteY6" fmla="*/ 41091 h 41091"/>
                <a:gd name="connsiteX7" fmla="*/ 10273 w 18190"/>
                <a:gd name="connsiteY7" fmla="*/ 41091 h 4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0" h="41091">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name="connsiteX0" fmla="*/ 0 w 21004"/>
                <a:gd name="connsiteY0" fmla="*/ 0 h 17274"/>
                <a:gd name="connsiteX1" fmla="*/ 4253 w 21004"/>
                <a:gd name="connsiteY1" fmla="*/ 12629 h 17274"/>
                <a:gd name="connsiteX2" fmla="*/ 21004 w 21004"/>
                <a:gd name="connsiteY2" fmla="*/ 17274 h 17274"/>
                <a:gd name="connsiteX3" fmla="*/ 14003 w 21004"/>
                <a:gd name="connsiteY3" fmla="*/ 3730 h 17274"/>
                <a:gd name="connsiteX4" fmla="*/ 0 w 21004"/>
                <a:gd name="connsiteY4" fmla="*/ 0 h 17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04" h="17274">
                  <a:moveTo>
                    <a:pt x="0" y="0"/>
                  </a:moveTo>
                  <a:lnTo>
                    <a:pt x="4253" y="12629"/>
                  </a:lnTo>
                  <a:lnTo>
                    <a:pt x="21004" y="17274"/>
                  </a:lnTo>
                  <a:lnTo>
                    <a:pt x="14003" y="3730"/>
                  </a:lnTo>
                  <a:lnTo>
                    <a:pt x="0"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name="connsiteX0" fmla="*/ 16358 w 16358"/>
                <a:gd name="connsiteY0" fmla="*/ 21462 h 21462"/>
                <a:gd name="connsiteX1" fmla="*/ 0 w 16358"/>
                <a:gd name="connsiteY1" fmla="*/ 11189 h 21462"/>
                <a:gd name="connsiteX2" fmla="*/ 15377 w 16358"/>
                <a:gd name="connsiteY2" fmla="*/ 0 h 21462"/>
                <a:gd name="connsiteX3" fmla="*/ 16358 w 16358"/>
                <a:gd name="connsiteY3" fmla="*/ 21462 h 21462"/>
              </a:gdLst>
              <a:ahLst/>
              <a:cxnLst>
                <a:cxn ang="0">
                  <a:pos x="connsiteX0" y="connsiteY0"/>
                </a:cxn>
                <a:cxn ang="0">
                  <a:pos x="connsiteX1" y="connsiteY1"/>
                </a:cxn>
                <a:cxn ang="0">
                  <a:pos x="connsiteX2" y="connsiteY2"/>
                </a:cxn>
                <a:cxn ang="0">
                  <a:pos x="connsiteX3" y="connsiteY3"/>
                </a:cxn>
              </a:cxnLst>
              <a:rect l="l" t="t" r="r" b="b"/>
              <a:pathLst>
                <a:path w="16358" h="21462">
                  <a:moveTo>
                    <a:pt x="16358" y="21462"/>
                  </a:moveTo>
                  <a:lnTo>
                    <a:pt x="0" y="11189"/>
                  </a:lnTo>
                  <a:lnTo>
                    <a:pt x="15377" y="0"/>
                  </a:lnTo>
                  <a:lnTo>
                    <a:pt x="16358" y="2146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name="connsiteX0" fmla="*/ 0 w 12562"/>
                <a:gd name="connsiteY0" fmla="*/ 21004 h 22377"/>
                <a:gd name="connsiteX1" fmla="*/ 916 w 12562"/>
                <a:gd name="connsiteY1" fmla="*/ 0 h 22377"/>
                <a:gd name="connsiteX2" fmla="*/ 12563 w 12562"/>
                <a:gd name="connsiteY2" fmla="*/ 7459 h 22377"/>
                <a:gd name="connsiteX3" fmla="*/ 8375 w 12562"/>
                <a:gd name="connsiteY3" fmla="*/ 22378 h 22377"/>
                <a:gd name="connsiteX4" fmla="*/ 0 w 12562"/>
                <a:gd name="connsiteY4" fmla="*/ 21004 h 22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2" h="22377">
                  <a:moveTo>
                    <a:pt x="0" y="21004"/>
                  </a:moveTo>
                  <a:lnTo>
                    <a:pt x="916" y="0"/>
                  </a:lnTo>
                  <a:lnTo>
                    <a:pt x="12563" y="7459"/>
                  </a:lnTo>
                  <a:lnTo>
                    <a:pt x="8375" y="22378"/>
                  </a:lnTo>
                  <a:lnTo>
                    <a:pt x="0" y="2100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name="connsiteX0" fmla="*/ 458 w 7917"/>
                <a:gd name="connsiteY0" fmla="*/ 11189 h 14460"/>
                <a:gd name="connsiteX1" fmla="*/ 0 w 7917"/>
                <a:gd name="connsiteY1" fmla="*/ 0 h 14460"/>
                <a:gd name="connsiteX2" fmla="*/ 7459 w 7917"/>
                <a:gd name="connsiteY2" fmla="*/ 0 h 14460"/>
                <a:gd name="connsiteX3" fmla="*/ 7917 w 7917"/>
                <a:gd name="connsiteY3" fmla="*/ 14460 h 14460"/>
                <a:gd name="connsiteX4" fmla="*/ 458 w 7917"/>
                <a:gd name="connsiteY4" fmla="*/ 11189 h 1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7" h="14460">
                  <a:moveTo>
                    <a:pt x="458" y="11189"/>
                  </a:moveTo>
                  <a:lnTo>
                    <a:pt x="0" y="0"/>
                  </a:lnTo>
                  <a:lnTo>
                    <a:pt x="7459" y="0"/>
                  </a:lnTo>
                  <a:lnTo>
                    <a:pt x="7917" y="14460"/>
                  </a:lnTo>
                  <a:lnTo>
                    <a:pt x="458" y="11189"/>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name="connsiteX0" fmla="*/ 0 w 17732"/>
                <a:gd name="connsiteY0" fmla="*/ 10731 h 13544"/>
                <a:gd name="connsiteX1" fmla="*/ 1440 w 17732"/>
                <a:gd name="connsiteY1" fmla="*/ 0 h 13544"/>
                <a:gd name="connsiteX2" fmla="*/ 17732 w 17732"/>
                <a:gd name="connsiteY2" fmla="*/ 5104 h 13544"/>
                <a:gd name="connsiteX3" fmla="*/ 11255 w 17732"/>
                <a:gd name="connsiteY3" fmla="*/ 13545 h 13544"/>
                <a:gd name="connsiteX4" fmla="*/ 0 w 17732"/>
                <a:gd name="connsiteY4" fmla="*/ 10731 h 13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2" h="13544">
                  <a:moveTo>
                    <a:pt x="0" y="10731"/>
                  </a:moveTo>
                  <a:lnTo>
                    <a:pt x="1440" y="0"/>
                  </a:lnTo>
                  <a:lnTo>
                    <a:pt x="17732" y="5104"/>
                  </a:lnTo>
                  <a:lnTo>
                    <a:pt x="11255" y="13545"/>
                  </a:lnTo>
                  <a:lnTo>
                    <a:pt x="0" y="1073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name="connsiteX0" fmla="*/ 6085 w 12170"/>
                <a:gd name="connsiteY0" fmla="*/ 18648 h 18648"/>
                <a:gd name="connsiteX1" fmla="*/ 0 w 12170"/>
                <a:gd name="connsiteY1" fmla="*/ 14461 h 18648"/>
                <a:gd name="connsiteX2" fmla="*/ 1897 w 12170"/>
                <a:gd name="connsiteY2" fmla="*/ 0 h 18648"/>
                <a:gd name="connsiteX3" fmla="*/ 11712 w 12170"/>
                <a:gd name="connsiteY3" fmla="*/ 0 h 18648"/>
                <a:gd name="connsiteX4" fmla="*/ 12170 w 12170"/>
                <a:gd name="connsiteY4" fmla="*/ 14003 h 18648"/>
                <a:gd name="connsiteX5" fmla="*/ 6085 w 12170"/>
                <a:gd name="connsiteY5" fmla="*/ 18648 h 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0" h="18648">
                  <a:moveTo>
                    <a:pt x="6085" y="18648"/>
                  </a:moveTo>
                  <a:lnTo>
                    <a:pt x="0" y="14461"/>
                  </a:lnTo>
                  <a:lnTo>
                    <a:pt x="1897" y="0"/>
                  </a:lnTo>
                  <a:lnTo>
                    <a:pt x="11712" y="0"/>
                  </a:lnTo>
                  <a:lnTo>
                    <a:pt x="12170" y="14003"/>
                  </a:lnTo>
                  <a:lnTo>
                    <a:pt x="6085" y="1864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name="connsiteX0" fmla="*/ 0 w 12628"/>
                <a:gd name="connsiteY0" fmla="*/ 14003 h 16816"/>
                <a:gd name="connsiteX1" fmla="*/ 2814 w 12628"/>
                <a:gd name="connsiteY1" fmla="*/ 0 h 16816"/>
                <a:gd name="connsiteX2" fmla="*/ 10273 w 12628"/>
                <a:gd name="connsiteY2" fmla="*/ 1832 h 16816"/>
                <a:gd name="connsiteX3" fmla="*/ 12628 w 12628"/>
                <a:gd name="connsiteY3" fmla="*/ 11647 h 16816"/>
                <a:gd name="connsiteX4" fmla="*/ 7001 w 12628"/>
                <a:gd name="connsiteY4" fmla="*/ 16816 h 16816"/>
                <a:gd name="connsiteX5" fmla="*/ 0 w 12628"/>
                <a:gd name="connsiteY5" fmla="*/ 14003 h 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28" h="16816">
                  <a:moveTo>
                    <a:pt x="0" y="14003"/>
                  </a:moveTo>
                  <a:lnTo>
                    <a:pt x="2814" y="0"/>
                  </a:lnTo>
                  <a:lnTo>
                    <a:pt x="10273" y="1832"/>
                  </a:lnTo>
                  <a:lnTo>
                    <a:pt x="12628" y="11647"/>
                  </a:lnTo>
                  <a:lnTo>
                    <a:pt x="7001" y="16816"/>
                  </a:lnTo>
                  <a:lnTo>
                    <a:pt x="0" y="1400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name="connsiteX0" fmla="*/ 4188 w 11189"/>
                <a:gd name="connsiteY0" fmla="*/ 15900 h 15900"/>
                <a:gd name="connsiteX1" fmla="*/ 0 w 11189"/>
                <a:gd name="connsiteY1" fmla="*/ 8899 h 15900"/>
                <a:gd name="connsiteX2" fmla="*/ 0 w 11189"/>
                <a:gd name="connsiteY2" fmla="*/ 0 h 15900"/>
                <a:gd name="connsiteX3" fmla="*/ 7001 w 11189"/>
                <a:gd name="connsiteY3" fmla="*/ 0 h 15900"/>
                <a:gd name="connsiteX4" fmla="*/ 11189 w 11189"/>
                <a:gd name="connsiteY4" fmla="*/ 6085 h 15900"/>
                <a:gd name="connsiteX5" fmla="*/ 11189 w 11189"/>
                <a:gd name="connsiteY5" fmla="*/ 14460 h 15900"/>
                <a:gd name="connsiteX6" fmla="*/ 4188 w 11189"/>
                <a:gd name="connsiteY6" fmla="*/ 15900 h 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9" h="15900">
                  <a:moveTo>
                    <a:pt x="4188" y="15900"/>
                  </a:moveTo>
                  <a:lnTo>
                    <a:pt x="0" y="8899"/>
                  </a:lnTo>
                  <a:lnTo>
                    <a:pt x="0" y="0"/>
                  </a:lnTo>
                  <a:lnTo>
                    <a:pt x="7001" y="0"/>
                  </a:lnTo>
                  <a:lnTo>
                    <a:pt x="11189" y="6085"/>
                  </a:lnTo>
                  <a:lnTo>
                    <a:pt x="11189" y="14460"/>
                  </a:lnTo>
                  <a:lnTo>
                    <a:pt x="4188" y="1590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name="connsiteX0" fmla="*/ 2814 w 11189"/>
                <a:gd name="connsiteY0" fmla="*/ 16293 h 18190"/>
                <a:gd name="connsiteX1" fmla="*/ 0 w 11189"/>
                <a:gd name="connsiteY1" fmla="*/ 1374 h 18190"/>
                <a:gd name="connsiteX2" fmla="*/ 5562 w 11189"/>
                <a:gd name="connsiteY2" fmla="*/ 0 h 18190"/>
                <a:gd name="connsiteX3" fmla="*/ 11189 w 11189"/>
                <a:gd name="connsiteY3" fmla="*/ 9749 h 18190"/>
                <a:gd name="connsiteX4" fmla="*/ 9815 w 11189"/>
                <a:gd name="connsiteY4" fmla="*/ 18190 h 18190"/>
                <a:gd name="connsiteX5" fmla="*/ 2814 w 11189"/>
                <a:gd name="connsiteY5" fmla="*/ 16293 h 1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9" h="18190">
                  <a:moveTo>
                    <a:pt x="2814" y="16293"/>
                  </a:moveTo>
                  <a:lnTo>
                    <a:pt x="0" y="1374"/>
                  </a:lnTo>
                  <a:lnTo>
                    <a:pt x="5562" y="0"/>
                  </a:lnTo>
                  <a:lnTo>
                    <a:pt x="11189" y="9749"/>
                  </a:lnTo>
                  <a:lnTo>
                    <a:pt x="9815" y="18190"/>
                  </a:lnTo>
                  <a:lnTo>
                    <a:pt x="2814" y="1629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name="connsiteX0" fmla="*/ 3730 w 13086"/>
                <a:gd name="connsiteY0" fmla="*/ 15442 h 16816"/>
                <a:gd name="connsiteX1" fmla="*/ 0 w 13086"/>
                <a:gd name="connsiteY1" fmla="*/ 982 h 16816"/>
                <a:gd name="connsiteX2" fmla="*/ 10731 w 13086"/>
                <a:gd name="connsiteY2" fmla="*/ 0 h 16816"/>
                <a:gd name="connsiteX3" fmla="*/ 13087 w 13086"/>
                <a:gd name="connsiteY3" fmla="*/ 16816 h 16816"/>
                <a:gd name="connsiteX4" fmla="*/ 3730 w 13086"/>
                <a:gd name="connsiteY4" fmla="*/ 15442 h 1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6" h="16816">
                  <a:moveTo>
                    <a:pt x="3730" y="15442"/>
                  </a:moveTo>
                  <a:lnTo>
                    <a:pt x="0" y="982"/>
                  </a:lnTo>
                  <a:lnTo>
                    <a:pt x="10731" y="0"/>
                  </a:lnTo>
                  <a:lnTo>
                    <a:pt x="13087" y="16816"/>
                  </a:lnTo>
                  <a:lnTo>
                    <a:pt x="3730" y="1544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name="connsiteX0" fmla="*/ 2356 w 11189"/>
                <a:gd name="connsiteY0" fmla="*/ 14461 h 14460"/>
                <a:gd name="connsiteX1" fmla="*/ 0 w 11189"/>
                <a:gd name="connsiteY1" fmla="*/ 1440 h 14460"/>
                <a:gd name="connsiteX2" fmla="*/ 10731 w 11189"/>
                <a:gd name="connsiteY2" fmla="*/ 0 h 14460"/>
                <a:gd name="connsiteX3" fmla="*/ 11189 w 11189"/>
                <a:gd name="connsiteY3" fmla="*/ 11189 h 14460"/>
                <a:gd name="connsiteX4" fmla="*/ 2356 w 11189"/>
                <a:gd name="connsiteY4" fmla="*/ 14461 h 1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 h="14460">
                  <a:moveTo>
                    <a:pt x="2356" y="14461"/>
                  </a:moveTo>
                  <a:lnTo>
                    <a:pt x="0" y="1440"/>
                  </a:lnTo>
                  <a:lnTo>
                    <a:pt x="10731" y="0"/>
                  </a:lnTo>
                  <a:lnTo>
                    <a:pt x="11189" y="11189"/>
                  </a:lnTo>
                  <a:lnTo>
                    <a:pt x="2356" y="1446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name="connsiteX0" fmla="*/ 7917 w 12890"/>
                <a:gd name="connsiteY0" fmla="*/ 20808 h 20807"/>
                <a:gd name="connsiteX1" fmla="*/ 0 w 12890"/>
                <a:gd name="connsiteY1" fmla="*/ 13348 h 20807"/>
                <a:gd name="connsiteX2" fmla="*/ 458 w 12890"/>
                <a:gd name="connsiteY2" fmla="*/ 0 h 20807"/>
                <a:gd name="connsiteX3" fmla="*/ 12890 w 12890"/>
                <a:gd name="connsiteY3" fmla="*/ 5954 h 20807"/>
                <a:gd name="connsiteX4" fmla="*/ 7917 w 12890"/>
                <a:gd name="connsiteY4" fmla="*/ 20808 h 2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 h="20807">
                  <a:moveTo>
                    <a:pt x="7917" y="20808"/>
                  </a:moveTo>
                  <a:lnTo>
                    <a:pt x="0" y="13348"/>
                  </a:lnTo>
                  <a:lnTo>
                    <a:pt x="458" y="0"/>
                  </a:lnTo>
                  <a:lnTo>
                    <a:pt x="12890" y="5954"/>
                  </a:lnTo>
                  <a:lnTo>
                    <a:pt x="7917" y="2080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name="connsiteX0" fmla="*/ 2945 w 18321"/>
                <a:gd name="connsiteY0" fmla="*/ 15377 h 15376"/>
                <a:gd name="connsiteX1" fmla="*/ 0 w 18321"/>
                <a:gd name="connsiteY1" fmla="*/ 10404 h 15376"/>
                <a:gd name="connsiteX2" fmla="*/ 1505 w 18321"/>
                <a:gd name="connsiteY2" fmla="*/ 0 h 15376"/>
                <a:gd name="connsiteX3" fmla="*/ 18321 w 18321"/>
                <a:gd name="connsiteY3" fmla="*/ 982 h 15376"/>
                <a:gd name="connsiteX4" fmla="*/ 15835 w 18321"/>
                <a:gd name="connsiteY4" fmla="*/ 9422 h 15376"/>
                <a:gd name="connsiteX5" fmla="*/ 6936 w 18321"/>
                <a:gd name="connsiteY5" fmla="*/ 13872 h 15376"/>
                <a:gd name="connsiteX6" fmla="*/ 2945 w 18321"/>
                <a:gd name="connsiteY6" fmla="*/ 15377 h 1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1" h="15376">
                  <a:moveTo>
                    <a:pt x="2945" y="15377"/>
                  </a:moveTo>
                  <a:lnTo>
                    <a:pt x="0" y="10404"/>
                  </a:lnTo>
                  <a:lnTo>
                    <a:pt x="1505" y="0"/>
                  </a:lnTo>
                  <a:lnTo>
                    <a:pt x="18321" y="982"/>
                  </a:lnTo>
                  <a:lnTo>
                    <a:pt x="15835" y="9422"/>
                  </a:lnTo>
                  <a:lnTo>
                    <a:pt x="6936" y="13872"/>
                  </a:lnTo>
                  <a:lnTo>
                    <a:pt x="2945" y="1537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name="connsiteX0" fmla="*/ 9422 w 22835"/>
                <a:gd name="connsiteY0" fmla="*/ 13872 h 13871"/>
                <a:gd name="connsiteX1" fmla="*/ 0 w 22835"/>
                <a:gd name="connsiteY1" fmla="*/ 7394 h 13871"/>
                <a:gd name="connsiteX2" fmla="*/ 8964 w 22835"/>
                <a:gd name="connsiteY2" fmla="*/ 0 h 13871"/>
                <a:gd name="connsiteX3" fmla="*/ 22836 w 22835"/>
                <a:gd name="connsiteY3" fmla="*/ 1439 h 13871"/>
                <a:gd name="connsiteX4" fmla="*/ 19368 w 22835"/>
                <a:gd name="connsiteY4" fmla="*/ 13872 h 13871"/>
                <a:gd name="connsiteX5" fmla="*/ 9422 w 22835"/>
                <a:gd name="connsiteY5" fmla="*/ 13872 h 1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5" h="13871">
                  <a:moveTo>
                    <a:pt x="9422" y="13872"/>
                  </a:moveTo>
                  <a:lnTo>
                    <a:pt x="0" y="7394"/>
                  </a:lnTo>
                  <a:lnTo>
                    <a:pt x="8964" y="0"/>
                  </a:lnTo>
                  <a:lnTo>
                    <a:pt x="22836" y="1439"/>
                  </a:lnTo>
                  <a:lnTo>
                    <a:pt x="19368" y="13872"/>
                  </a:lnTo>
                  <a:lnTo>
                    <a:pt x="9422" y="1387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name="connsiteX0" fmla="*/ -6707 w 25607"/>
                <a:gd name="connsiteY0" fmla="*/ 8153 h 16878"/>
                <a:gd name="connsiteX1" fmla="*/ -5723 w 25607"/>
                <a:gd name="connsiteY1" fmla="*/ 172 h 16878"/>
                <a:gd name="connsiteX2" fmla="*/ 7363 w 25607"/>
                <a:gd name="connsiteY2" fmla="*/ -6764 h 16878"/>
                <a:gd name="connsiteX3" fmla="*/ 18747 w 25607"/>
                <a:gd name="connsiteY3" fmla="*/ 3182 h 16878"/>
                <a:gd name="connsiteX4" fmla="*/ 7820 w 25607"/>
                <a:gd name="connsiteY4" fmla="*/ 10115 h 1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7" h="16878">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w="13076" cap="flat">
              <a:solidFill>
                <a:srgbClr val="FFFFFF"/>
              </a:solidFill>
              <a:prstDash val="solid"/>
              <a:miter/>
            </a:ln>
          </p:spPr>
          <p:txBody>
            <a:bodyPr rtlCol="0" anchor="ctr"/>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name="connsiteX0" fmla="*/ 4973 w 16358"/>
                <a:gd name="connsiteY0" fmla="*/ 20808 h 20807"/>
                <a:gd name="connsiteX1" fmla="*/ 0 w 16358"/>
                <a:gd name="connsiteY1" fmla="*/ 4515 h 20807"/>
                <a:gd name="connsiteX2" fmla="*/ 7394 w 16358"/>
                <a:gd name="connsiteY2" fmla="*/ 0 h 20807"/>
                <a:gd name="connsiteX3" fmla="*/ 16358 w 16358"/>
                <a:gd name="connsiteY3" fmla="*/ 19368 h 20807"/>
                <a:gd name="connsiteX4" fmla="*/ 4973 w 16358"/>
                <a:gd name="connsiteY4" fmla="*/ 20808 h 20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8" h="20807">
                  <a:moveTo>
                    <a:pt x="4973" y="20808"/>
                  </a:moveTo>
                  <a:lnTo>
                    <a:pt x="0" y="4515"/>
                  </a:lnTo>
                  <a:lnTo>
                    <a:pt x="7394" y="0"/>
                  </a:lnTo>
                  <a:lnTo>
                    <a:pt x="16358" y="19368"/>
                  </a:lnTo>
                  <a:lnTo>
                    <a:pt x="4973" y="2080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name="connsiteX0" fmla="*/ 13349 w 25256"/>
                <a:gd name="connsiteY0" fmla="*/ 24275 h 24733"/>
                <a:gd name="connsiteX1" fmla="*/ 0 w 25256"/>
                <a:gd name="connsiteY1" fmla="*/ 2944 h 24733"/>
                <a:gd name="connsiteX2" fmla="*/ 5889 w 25256"/>
                <a:gd name="connsiteY2" fmla="*/ 0 h 24733"/>
                <a:gd name="connsiteX3" fmla="*/ 25257 w 25256"/>
                <a:gd name="connsiteY3" fmla="*/ 12825 h 24733"/>
                <a:gd name="connsiteX4" fmla="*/ 24276 w 25256"/>
                <a:gd name="connsiteY4" fmla="*/ 24734 h 24733"/>
                <a:gd name="connsiteX5" fmla="*/ 13349 w 25256"/>
                <a:gd name="connsiteY5" fmla="*/ 24275 h 2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56" h="24733">
                  <a:moveTo>
                    <a:pt x="13349" y="24275"/>
                  </a:moveTo>
                  <a:lnTo>
                    <a:pt x="0" y="2944"/>
                  </a:lnTo>
                  <a:lnTo>
                    <a:pt x="5889" y="0"/>
                  </a:lnTo>
                  <a:lnTo>
                    <a:pt x="25257" y="12825"/>
                  </a:lnTo>
                  <a:lnTo>
                    <a:pt x="24276" y="24734"/>
                  </a:lnTo>
                  <a:lnTo>
                    <a:pt x="13349" y="2427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name="connsiteX0" fmla="*/ 458 w 10403"/>
                <a:gd name="connsiteY0" fmla="*/ 13414 h 13413"/>
                <a:gd name="connsiteX1" fmla="*/ 0 w 10403"/>
                <a:gd name="connsiteY1" fmla="*/ 5954 h 13413"/>
                <a:gd name="connsiteX2" fmla="*/ 7917 w 10403"/>
                <a:gd name="connsiteY2" fmla="*/ 0 h 13413"/>
                <a:gd name="connsiteX3" fmla="*/ 10404 w 10403"/>
                <a:gd name="connsiteY3" fmla="*/ 9946 h 13413"/>
                <a:gd name="connsiteX4" fmla="*/ 458 w 10403"/>
                <a:gd name="connsiteY4" fmla="*/ 13414 h 1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3" h="13413">
                  <a:moveTo>
                    <a:pt x="458" y="13414"/>
                  </a:moveTo>
                  <a:lnTo>
                    <a:pt x="0" y="5954"/>
                  </a:lnTo>
                  <a:lnTo>
                    <a:pt x="7917" y="0"/>
                  </a:lnTo>
                  <a:lnTo>
                    <a:pt x="10404" y="9946"/>
                  </a:lnTo>
                  <a:lnTo>
                    <a:pt x="458" y="1341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name="connsiteX0" fmla="*/ 8441 w 16881"/>
                <a:gd name="connsiteY0" fmla="*/ 19303 h 19302"/>
                <a:gd name="connsiteX1" fmla="*/ 0 w 16881"/>
                <a:gd name="connsiteY1" fmla="*/ 10862 h 19302"/>
                <a:gd name="connsiteX2" fmla="*/ 523 w 16881"/>
                <a:gd name="connsiteY2" fmla="*/ 0 h 19302"/>
                <a:gd name="connsiteX3" fmla="*/ 11908 w 16881"/>
                <a:gd name="connsiteY3" fmla="*/ 458 h 19302"/>
                <a:gd name="connsiteX4" fmla="*/ 13872 w 16881"/>
                <a:gd name="connsiteY4" fmla="*/ 8899 h 19302"/>
                <a:gd name="connsiteX5" fmla="*/ 16881 w 16881"/>
                <a:gd name="connsiteY5" fmla="*/ 16816 h 19302"/>
                <a:gd name="connsiteX6" fmla="*/ 8441 w 16881"/>
                <a:gd name="connsiteY6" fmla="*/ 19303 h 1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1" h="19302">
                  <a:moveTo>
                    <a:pt x="8441" y="19303"/>
                  </a:moveTo>
                  <a:lnTo>
                    <a:pt x="0" y="10862"/>
                  </a:lnTo>
                  <a:lnTo>
                    <a:pt x="523" y="0"/>
                  </a:lnTo>
                  <a:lnTo>
                    <a:pt x="11908" y="458"/>
                  </a:lnTo>
                  <a:lnTo>
                    <a:pt x="13872" y="8899"/>
                  </a:lnTo>
                  <a:lnTo>
                    <a:pt x="16881" y="16816"/>
                  </a:lnTo>
                  <a:lnTo>
                    <a:pt x="8441" y="1930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name="connsiteX0" fmla="*/ 0 w 42138"/>
                <a:gd name="connsiteY0" fmla="*/ 5693 h 40895"/>
                <a:gd name="connsiteX1" fmla="*/ 29838 w 42138"/>
                <a:gd name="connsiteY1" fmla="*/ 0 h 40895"/>
                <a:gd name="connsiteX2" fmla="*/ 42139 w 42138"/>
                <a:gd name="connsiteY2" fmla="*/ 16751 h 40895"/>
                <a:gd name="connsiteX3" fmla="*/ 38474 w 42138"/>
                <a:gd name="connsiteY3" fmla="*/ 40895 h 40895"/>
                <a:gd name="connsiteX4" fmla="*/ 13087 w 42138"/>
                <a:gd name="connsiteY4" fmla="*/ 37231 h 40895"/>
                <a:gd name="connsiteX5" fmla="*/ 0 w 42138"/>
                <a:gd name="connsiteY5" fmla="*/ 5693 h 4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38" h="40895">
                  <a:moveTo>
                    <a:pt x="0" y="5693"/>
                  </a:moveTo>
                  <a:lnTo>
                    <a:pt x="29838" y="0"/>
                  </a:lnTo>
                  <a:lnTo>
                    <a:pt x="42139" y="16751"/>
                  </a:lnTo>
                  <a:lnTo>
                    <a:pt x="38474" y="40895"/>
                  </a:lnTo>
                  <a:lnTo>
                    <a:pt x="13087" y="37231"/>
                  </a:lnTo>
                  <a:lnTo>
                    <a:pt x="0" y="569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name="connsiteX0" fmla="*/ 1636 w 29902"/>
                <a:gd name="connsiteY0" fmla="*/ 39260 h 39259"/>
                <a:gd name="connsiteX1" fmla="*/ 0 w 29902"/>
                <a:gd name="connsiteY1" fmla="*/ 23752 h 39259"/>
                <a:gd name="connsiteX2" fmla="*/ 21266 w 29902"/>
                <a:gd name="connsiteY2" fmla="*/ 0 h 39259"/>
                <a:gd name="connsiteX3" fmla="*/ 29903 w 29902"/>
                <a:gd name="connsiteY3" fmla="*/ 15115 h 39259"/>
                <a:gd name="connsiteX4" fmla="*/ 25780 w 29902"/>
                <a:gd name="connsiteY4" fmla="*/ 31931 h 39259"/>
                <a:gd name="connsiteX5" fmla="*/ 1636 w 29902"/>
                <a:gd name="connsiteY5" fmla="*/ 39260 h 3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02" h="39259">
                  <a:moveTo>
                    <a:pt x="1636" y="39260"/>
                  </a:moveTo>
                  <a:lnTo>
                    <a:pt x="0" y="23752"/>
                  </a:lnTo>
                  <a:lnTo>
                    <a:pt x="21266" y="0"/>
                  </a:lnTo>
                  <a:lnTo>
                    <a:pt x="29903" y="15115"/>
                  </a:lnTo>
                  <a:lnTo>
                    <a:pt x="25780" y="31931"/>
                  </a:lnTo>
                  <a:lnTo>
                    <a:pt x="1636" y="3926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name="connsiteX0" fmla="*/ 0 w 21331"/>
                <a:gd name="connsiteY0" fmla="*/ 6870 h 13806"/>
                <a:gd name="connsiteX1" fmla="*/ 2355 w 21331"/>
                <a:gd name="connsiteY1" fmla="*/ 0 h 13806"/>
                <a:gd name="connsiteX2" fmla="*/ 17274 w 21331"/>
                <a:gd name="connsiteY2" fmla="*/ 0 h 13806"/>
                <a:gd name="connsiteX3" fmla="*/ 21331 w 21331"/>
                <a:gd name="connsiteY3" fmla="*/ 13806 h 13806"/>
                <a:gd name="connsiteX4" fmla="*/ 9815 w 21331"/>
                <a:gd name="connsiteY4" fmla="*/ 13806 h 13806"/>
                <a:gd name="connsiteX5" fmla="*/ 0 w 21331"/>
                <a:gd name="connsiteY5" fmla="*/ 6870 h 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1" h="13806">
                  <a:moveTo>
                    <a:pt x="0" y="6870"/>
                  </a:moveTo>
                  <a:lnTo>
                    <a:pt x="2355" y="0"/>
                  </a:lnTo>
                  <a:lnTo>
                    <a:pt x="17274" y="0"/>
                  </a:lnTo>
                  <a:lnTo>
                    <a:pt x="21331" y="13806"/>
                  </a:lnTo>
                  <a:lnTo>
                    <a:pt x="9815" y="13806"/>
                  </a:lnTo>
                  <a:lnTo>
                    <a:pt x="0" y="687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name="connsiteX0" fmla="*/ 6936 w 15572"/>
                <a:gd name="connsiteY0" fmla="*/ 16685 h 19498"/>
                <a:gd name="connsiteX1" fmla="*/ 0 w 15572"/>
                <a:gd name="connsiteY1" fmla="*/ 6870 h 19498"/>
                <a:gd name="connsiteX2" fmla="*/ 5758 w 15572"/>
                <a:gd name="connsiteY2" fmla="*/ 0 h 19498"/>
                <a:gd name="connsiteX3" fmla="*/ 15573 w 15572"/>
                <a:gd name="connsiteY3" fmla="*/ 5693 h 19498"/>
                <a:gd name="connsiteX4" fmla="*/ 11516 w 15572"/>
                <a:gd name="connsiteY4" fmla="*/ 19499 h 19498"/>
                <a:gd name="connsiteX5" fmla="*/ 6936 w 15572"/>
                <a:gd name="connsiteY5" fmla="*/ 16685 h 19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72" h="19498">
                  <a:moveTo>
                    <a:pt x="6936" y="16685"/>
                  </a:moveTo>
                  <a:lnTo>
                    <a:pt x="0" y="6870"/>
                  </a:lnTo>
                  <a:lnTo>
                    <a:pt x="5758" y="0"/>
                  </a:lnTo>
                  <a:lnTo>
                    <a:pt x="15573" y="5693"/>
                  </a:lnTo>
                  <a:lnTo>
                    <a:pt x="11516" y="19499"/>
                  </a:lnTo>
                  <a:lnTo>
                    <a:pt x="6936" y="1668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name="connsiteX0" fmla="*/ 0 w 10403"/>
                <a:gd name="connsiteY0" fmla="*/ 14918 h 15507"/>
                <a:gd name="connsiteX1" fmla="*/ 2290 w 10403"/>
                <a:gd name="connsiteY1" fmla="*/ 524 h 15507"/>
                <a:gd name="connsiteX2" fmla="*/ 9226 w 10403"/>
                <a:gd name="connsiteY2" fmla="*/ 0 h 15507"/>
                <a:gd name="connsiteX3" fmla="*/ 10404 w 10403"/>
                <a:gd name="connsiteY3" fmla="*/ 15508 h 15507"/>
                <a:gd name="connsiteX4" fmla="*/ 0 w 10403"/>
                <a:gd name="connsiteY4" fmla="*/ 14918 h 15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3" h="15507">
                  <a:moveTo>
                    <a:pt x="0" y="14918"/>
                  </a:moveTo>
                  <a:lnTo>
                    <a:pt x="2290" y="524"/>
                  </a:lnTo>
                  <a:lnTo>
                    <a:pt x="9226" y="0"/>
                  </a:lnTo>
                  <a:lnTo>
                    <a:pt x="10404" y="15508"/>
                  </a:lnTo>
                  <a:lnTo>
                    <a:pt x="0" y="1491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name="connsiteX0" fmla="*/ 9161 w 17797"/>
                <a:gd name="connsiteY0" fmla="*/ 14395 h 14394"/>
                <a:gd name="connsiteX1" fmla="*/ 0 w 17797"/>
                <a:gd name="connsiteY1" fmla="*/ 6870 h 14394"/>
                <a:gd name="connsiteX2" fmla="*/ 9161 w 17797"/>
                <a:gd name="connsiteY2" fmla="*/ 0 h 14394"/>
                <a:gd name="connsiteX3" fmla="*/ 17798 w 17797"/>
                <a:gd name="connsiteY3" fmla="*/ 10338 h 14394"/>
                <a:gd name="connsiteX4" fmla="*/ 9161 w 17797"/>
                <a:gd name="connsiteY4" fmla="*/ 14395 h 14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7" h="14394">
                  <a:moveTo>
                    <a:pt x="9161" y="14395"/>
                  </a:moveTo>
                  <a:lnTo>
                    <a:pt x="0" y="6870"/>
                  </a:lnTo>
                  <a:lnTo>
                    <a:pt x="9161" y="0"/>
                  </a:lnTo>
                  <a:lnTo>
                    <a:pt x="17798" y="10338"/>
                  </a:lnTo>
                  <a:lnTo>
                    <a:pt x="9161" y="1439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name="connsiteX0" fmla="*/ 1178 w 31473"/>
                <a:gd name="connsiteY0" fmla="*/ 21331 h 34744"/>
                <a:gd name="connsiteX1" fmla="*/ 0 w 31473"/>
                <a:gd name="connsiteY1" fmla="*/ 1112 h 34744"/>
                <a:gd name="connsiteX2" fmla="*/ 16882 w 31473"/>
                <a:gd name="connsiteY2" fmla="*/ 0 h 34744"/>
                <a:gd name="connsiteX3" fmla="*/ 31473 w 31473"/>
                <a:gd name="connsiteY3" fmla="*/ 33632 h 34744"/>
                <a:gd name="connsiteX4" fmla="*/ 22443 w 31473"/>
                <a:gd name="connsiteY4" fmla="*/ 34745 h 34744"/>
                <a:gd name="connsiteX5" fmla="*/ 1178 w 31473"/>
                <a:gd name="connsiteY5" fmla="*/ 21331 h 3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73" h="34744">
                  <a:moveTo>
                    <a:pt x="1178" y="21331"/>
                  </a:moveTo>
                  <a:lnTo>
                    <a:pt x="0" y="1112"/>
                  </a:lnTo>
                  <a:lnTo>
                    <a:pt x="16882" y="0"/>
                  </a:lnTo>
                  <a:lnTo>
                    <a:pt x="31473" y="33632"/>
                  </a:lnTo>
                  <a:lnTo>
                    <a:pt x="22443" y="34745"/>
                  </a:lnTo>
                  <a:lnTo>
                    <a:pt x="1178" y="2133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name="connsiteX0" fmla="*/ 0 w 21331"/>
                <a:gd name="connsiteY0" fmla="*/ 19106 h 21331"/>
                <a:gd name="connsiteX1" fmla="*/ 11189 w 21331"/>
                <a:gd name="connsiteY1" fmla="*/ 0 h 21331"/>
                <a:gd name="connsiteX2" fmla="*/ 21331 w 21331"/>
                <a:gd name="connsiteY2" fmla="*/ 6740 h 21331"/>
                <a:gd name="connsiteX3" fmla="*/ 12367 w 21331"/>
                <a:gd name="connsiteY3" fmla="*/ 21331 h 21331"/>
                <a:gd name="connsiteX4" fmla="*/ 0 w 21331"/>
                <a:gd name="connsiteY4" fmla="*/ 19106 h 2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1" h="21331">
                  <a:moveTo>
                    <a:pt x="0" y="19106"/>
                  </a:moveTo>
                  <a:lnTo>
                    <a:pt x="11189" y="0"/>
                  </a:lnTo>
                  <a:lnTo>
                    <a:pt x="21331" y="6740"/>
                  </a:lnTo>
                  <a:lnTo>
                    <a:pt x="12367" y="21331"/>
                  </a:lnTo>
                  <a:lnTo>
                    <a:pt x="0" y="1910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name="connsiteX0" fmla="*/ 0 w 10730"/>
                <a:gd name="connsiteY0" fmla="*/ 13872 h 14329"/>
                <a:gd name="connsiteX1" fmla="*/ 0 w 10730"/>
                <a:gd name="connsiteY1" fmla="*/ 0 h 14329"/>
                <a:gd name="connsiteX2" fmla="*/ 8506 w 10730"/>
                <a:gd name="connsiteY2" fmla="*/ 2225 h 14329"/>
                <a:gd name="connsiteX3" fmla="*/ 10731 w 10730"/>
                <a:gd name="connsiteY3" fmla="*/ 14330 h 14329"/>
                <a:gd name="connsiteX4" fmla="*/ 0 w 10730"/>
                <a:gd name="connsiteY4" fmla="*/ 13872 h 1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0" h="14329">
                  <a:moveTo>
                    <a:pt x="0" y="13872"/>
                  </a:moveTo>
                  <a:lnTo>
                    <a:pt x="0" y="0"/>
                  </a:lnTo>
                  <a:lnTo>
                    <a:pt x="8506" y="2225"/>
                  </a:lnTo>
                  <a:lnTo>
                    <a:pt x="10731" y="14330"/>
                  </a:lnTo>
                  <a:lnTo>
                    <a:pt x="0" y="1387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name="connsiteX0" fmla="*/ 3141 w 8964"/>
                <a:gd name="connsiteY0" fmla="*/ 16947 h 19629"/>
                <a:gd name="connsiteX1" fmla="*/ 0 w 8964"/>
                <a:gd name="connsiteY1" fmla="*/ 0 h 19629"/>
                <a:gd name="connsiteX2" fmla="*/ 6282 w 8964"/>
                <a:gd name="connsiteY2" fmla="*/ 851 h 19629"/>
                <a:gd name="connsiteX3" fmla="*/ 8964 w 8964"/>
                <a:gd name="connsiteY3" fmla="*/ 19630 h 19629"/>
                <a:gd name="connsiteX4" fmla="*/ 3141 w 8964"/>
                <a:gd name="connsiteY4" fmla="*/ 16947 h 1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 h="19629">
                  <a:moveTo>
                    <a:pt x="3141" y="16947"/>
                  </a:moveTo>
                  <a:lnTo>
                    <a:pt x="0" y="0"/>
                  </a:lnTo>
                  <a:lnTo>
                    <a:pt x="6282" y="851"/>
                  </a:lnTo>
                  <a:lnTo>
                    <a:pt x="8964" y="19630"/>
                  </a:lnTo>
                  <a:lnTo>
                    <a:pt x="3141" y="1694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name="connsiteX0" fmla="*/ 4973 w 8964"/>
                <a:gd name="connsiteY0" fmla="*/ 10273 h 10272"/>
                <a:gd name="connsiteX1" fmla="*/ 0 w 8964"/>
                <a:gd name="connsiteY1" fmla="*/ 916 h 10272"/>
                <a:gd name="connsiteX2" fmla="*/ 6282 w 8964"/>
                <a:gd name="connsiteY2" fmla="*/ 0 h 10272"/>
                <a:gd name="connsiteX3" fmla="*/ 8964 w 8964"/>
                <a:gd name="connsiteY3" fmla="*/ 9815 h 10272"/>
                <a:gd name="connsiteX4" fmla="*/ 4973 w 8964"/>
                <a:gd name="connsiteY4" fmla="*/ 10273 h 10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 h="10272">
                  <a:moveTo>
                    <a:pt x="4973" y="10273"/>
                  </a:moveTo>
                  <a:lnTo>
                    <a:pt x="0" y="916"/>
                  </a:lnTo>
                  <a:lnTo>
                    <a:pt x="6282" y="0"/>
                  </a:lnTo>
                  <a:lnTo>
                    <a:pt x="8964" y="9815"/>
                  </a:lnTo>
                  <a:lnTo>
                    <a:pt x="4973" y="1027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name="connsiteX0" fmla="*/ 1309 w 8048"/>
                <a:gd name="connsiteY0" fmla="*/ 9880 h 11188"/>
                <a:gd name="connsiteX1" fmla="*/ 0 w 8048"/>
                <a:gd name="connsiteY1" fmla="*/ 0 h 11188"/>
                <a:gd name="connsiteX2" fmla="*/ 8048 w 8048"/>
                <a:gd name="connsiteY2" fmla="*/ 3599 h 11188"/>
                <a:gd name="connsiteX3" fmla="*/ 8048 w 8048"/>
                <a:gd name="connsiteY3" fmla="*/ 11189 h 11188"/>
                <a:gd name="connsiteX4" fmla="*/ 1309 w 8048"/>
                <a:gd name="connsiteY4" fmla="*/ 9880 h 11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8" h="11188">
                  <a:moveTo>
                    <a:pt x="1309" y="9880"/>
                  </a:moveTo>
                  <a:lnTo>
                    <a:pt x="0" y="0"/>
                  </a:lnTo>
                  <a:lnTo>
                    <a:pt x="8048" y="3599"/>
                  </a:lnTo>
                  <a:lnTo>
                    <a:pt x="8048" y="11189"/>
                  </a:lnTo>
                  <a:lnTo>
                    <a:pt x="1309" y="988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name="connsiteX0" fmla="*/ 2683 w 8898"/>
                <a:gd name="connsiteY0" fmla="*/ 9357 h 9814"/>
                <a:gd name="connsiteX1" fmla="*/ 0 w 8898"/>
                <a:gd name="connsiteY1" fmla="*/ 0 h 9814"/>
                <a:gd name="connsiteX2" fmla="*/ 7590 w 8898"/>
                <a:gd name="connsiteY2" fmla="*/ 2225 h 9814"/>
                <a:gd name="connsiteX3" fmla="*/ 8899 w 8898"/>
                <a:gd name="connsiteY3" fmla="*/ 9815 h 9814"/>
                <a:gd name="connsiteX4" fmla="*/ 2683 w 8898"/>
                <a:gd name="connsiteY4" fmla="*/ 9357 h 9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8" h="9814">
                  <a:moveTo>
                    <a:pt x="2683" y="9357"/>
                  </a:moveTo>
                  <a:lnTo>
                    <a:pt x="0" y="0"/>
                  </a:lnTo>
                  <a:lnTo>
                    <a:pt x="7590" y="2225"/>
                  </a:lnTo>
                  <a:lnTo>
                    <a:pt x="8899" y="9815"/>
                  </a:lnTo>
                  <a:lnTo>
                    <a:pt x="2683" y="935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name="connsiteX0" fmla="*/ 0 w 25518"/>
                <a:gd name="connsiteY0" fmla="*/ 0 h 9029"/>
                <a:gd name="connsiteX1" fmla="*/ 25519 w 25518"/>
                <a:gd name="connsiteY1" fmla="*/ 6740 h 9029"/>
                <a:gd name="connsiteX2" fmla="*/ 18779 w 25518"/>
                <a:gd name="connsiteY2" fmla="*/ 9030 h 9029"/>
                <a:gd name="connsiteX3" fmla="*/ 2225 w 25518"/>
                <a:gd name="connsiteY3" fmla="*/ 6740 h 9029"/>
                <a:gd name="connsiteX4" fmla="*/ 0 w 25518"/>
                <a:gd name="connsiteY4" fmla="*/ 0 h 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8" h="9029">
                  <a:moveTo>
                    <a:pt x="0" y="0"/>
                  </a:moveTo>
                  <a:lnTo>
                    <a:pt x="25519" y="6740"/>
                  </a:lnTo>
                  <a:lnTo>
                    <a:pt x="18779" y="9030"/>
                  </a:lnTo>
                  <a:lnTo>
                    <a:pt x="2225" y="6740"/>
                  </a:lnTo>
                  <a:lnTo>
                    <a:pt x="0"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name="connsiteX0" fmla="*/ 0 w 9749"/>
                <a:gd name="connsiteY0" fmla="*/ 5954 h 5954"/>
                <a:gd name="connsiteX1" fmla="*/ 9030 w 9749"/>
                <a:gd name="connsiteY1" fmla="*/ 0 h 5954"/>
                <a:gd name="connsiteX2" fmla="*/ 9749 w 9749"/>
                <a:gd name="connsiteY2" fmla="*/ 4449 h 5954"/>
                <a:gd name="connsiteX3" fmla="*/ 0 w 9749"/>
                <a:gd name="connsiteY3" fmla="*/ 5954 h 5954"/>
              </a:gdLst>
              <a:ahLst/>
              <a:cxnLst>
                <a:cxn ang="0">
                  <a:pos x="connsiteX0" y="connsiteY0"/>
                </a:cxn>
                <a:cxn ang="0">
                  <a:pos x="connsiteX1" y="connsiteY1"/>
                </a:cxn>
                <a:cxn ang="0">
                  <a:pos x="connsiteX2" y="connsiteY2"/>
                </a:cxn>
                <a:cxn ang="0">
                  <a:pos x="connsiteX3" y="connsiteY3"/>
                </a:cxn>
              </a:cxnLst>
              <a:rect l="l" t="t" r="r" b="b"/>
              <a:pathLst>
                <a:path w="9749" h="5954">
                  <a:moveTo>
                    <a:pt x="0" y="5954"/>
                  </a:moveTo>
                  <a:lnTo>
                    <a:pt x="9030" y="0"/>
                  </a:lnTo>
                  <a:lnTo>
                    <a:pt x="9749" y="4449"/>
                  </a:lnTo>
                  <a:lnTo>
                    <a:pt x="0" y="595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name="connsiteX0" fmla="*/ 0 w 39128"/>
                <a:gd name="connsiteY0" fmla="*/ 38540 h 42923"/>
                <a:gd name="connsiteX1" fmla="*/ 33698 w 39128"/>
                <a:gd name="connsiteY1" fmla="*/ 0 h 42923"/>
                <a:gd name="connsiteX2" fmla="*/ 39129 w 39128"/>
                <a:gd name="connsiteY2" fmla="*/ 11974 h 42923"/>
                <a:gd name="connsiteX3" fmla="*/ 22247 w 39128"/>
                <a:gd name="connsiteY3" fmla="*/ 36381 h 42923"/>
                <a:gd name="connsiteX4" fmla="*/ 2159 w 39128"/>
                <a:gd name="connsiteY4" fmla="*/ 42924 h 42923"/>
                <a:gd name="connsiteX5" fmla="*/ 0 w 39128"/>
                <a:gd name="connsiteY5" fmla="*/ 38540 h 4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28" h="42923">
                  <a:moveTo>
                    <a:pt x="0" y="38540"/>
                  </a:moveTo>
                  <a:lnTo>
                    <a:pt x="33698" y="0"/>
                  </a:lnTo>
                  <a:lnTo>
                    <a:pt x="39129" y="11974"/>
                  </a:lnTo>
                  <a:lnTo>
                    <a:pt x="22247" y="36381"/>
                  </a:lnTo>
                  <a:lnTo>
                    <a:pt x="2159" y="42924"/>
                  </a:lnTo>
                  <a:lnTo>
                    <a:pt x="0" y="3854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name="connsiteX0" fmla="*/ 0 w 29837"/>
                <a:gd name="connsiteY0" fmla="*/ 19564 h 22770"/>
                <a:gd name="connsiteX1" fmla="*/ 29837 w 29837"/>
                <a:gd name="connsiteY1" fmla="*/ 0 h 22770"/>
                <a:gd name="connsiteX2" fmla="*/ 29837 w 29837"/>
                <a:gd name="connsiteY2" fmla="*/ 7067 h 22770"/>
                <a:gd name="connsiteX3" fmla="*/ 5954 w 29837"/>
                <a:gd name="connsiteY3" fmla="*/ 22771 h 22770"/>
                <a:gd name="connsiteX4" fmla="*/ 0 w 29837"/>
                <a:gd name="connsiteY4" fmla="*/ 19564 h 22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7" h="22770">
                  <a:moveTo>
                    <a:pt x="0" y="19564"/>
                  </a:moveTo>
                  <a:lnTo>
                    <a:pt x="29837" y="0"/>
                  </a:lnTo>
                  <a:lnTo>
                    <a:pt x="29837" y="7067"/>
                  </a:lnTo>
                  <a:lnTo>
                    <a:pt x="5954" y="22771"/>
                  </a:lnTo>
                  <a:lnTo>
                    <a:pt x="0" y="1956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name="connsiteX0" fmla="*/ 4319 w 37427"/>
                <a:gd name="connsiteY0" fmla="*/ 27155 h 29313"/>
                <a:gd name="connsiteX1" fmla="*/ 0 w 37427"/>
                <a:gd name="connsiteY1" fmla="*/ 15769 h 29313"/>
                <a:gd name="connsiteX2" fmla="*/ 18452 w 37427"/>
                <a:gd name="connsiteY2" fmla="*/ 0 h 29313"/>
                <a:gd name="connsiteX3" fmla="*/ 37427 w 37427"/>
                <a:gd name="connsiteY3" fmla="*/ 7067 h 29313"/>
                <a:gd name="connsiteX4" fmla="*/ 29314 w 37427"/>
                <a:gd name="connsiteY4" fmla="*/ 19041 h 29313"/>
                <a:gd name="connsiteX5" fmla="*/ 20611 w 37427"/>
                <a:gd name="connsiteY5" fmla="*/ 29314 h 29313"/>
                <a:gd name="connsiteX6" fmla="*/ 4319 w 37427"/>
                <a:gd name="connsiteY6" fmla="*/ 27155 h 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27" h="29313">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name="connsiteX0" fmla="*/ 10862 w 53785"/>
                <a:gd name="connsiteY0" fmla="*/ 42858 h 42858"/>
                <a:gd name="connsiteX1" fmla="*/ 0 w 53785"/>
                <a:gd name="connsiteY1" fmla="*/ 34745 h 42858"/>
                <a:gd name="connsiteX2" fmla="*/ 1112 w 53785"/>
                <a:gd name="connsiteY2" fmla="*/ 15180 h 42858"/>
                <a:gd name="connsiteX3" fmla="*/ 12498 w 53785"/>
                <a:gd name="connsiteY3" fmla="*/ 12498 h 42858"/>
                <a:gd name="connsiteX4" fmla="*/ 45083 w 53785"/>
                <a:gd name="connsiteY4" fmla="*/ 0 h 42858"/>
                <a:gd name="connsiteX5" fmla="*/ 53786 w 53785"/>
                <a:gd name="connsiteY5" fmla="*/ 7067 h 42858"/>
                <a:gd name="connsiteX6" fmla="*/ 32585 w 53785"/>
                <a:gd name="connsiteY6" fmla="*/ 17929 h 42858"/>
                <a:gd name="connsiteX7" fmla="*/ 24406 w 53785"/>
                <a:gd name="connsiteY7" fmla="*/ 36381 h 42858"/>
                <a:gd name="connsiteX8" fmla="*/ 18975 w 53785"/>
                <a:gd name="connsiteY8" fmla="*/ 42858 h 42858"/>
                <a:gd name="connsiteX9" fmla="*/ 10862 w 53785"/>
                <a:gd name="connsiteY9" fmla="*/ 42858 h 4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85" h="42858">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name="connsiteX0" fmla="*/ 0 w 1013616"/>
                <a:gd name="connsiteY0" fmla="*/ 472686 h 624750"/>
                <a:gd name="connsiteX1" fmla="*/ 54833 w 1013616"/>
                <a:gd name="connsiteY1" fmla="*/ 572536 h 624750"/>
                <a:gd name="connsiteX2" fmla="*/ 116143 w 1013616"/>
                <a:gd name="connsiteY2" fmla="*/ 624751 h 624750"/>
                <a:gd name="connsiteX3" fmla="*/ 200355 w 1013616"/>
                <a:gd name="connsiteY3" fmla="*/ 562524 h 624750"/>
                <a:gd name="connsiteX4" fmla="*/ 241839 w 1013616"/>
                <a:gd name="connsiteY4" fmla="*/ 566974 h 624750"/>
                <a:gd name="connsiteX5" fmla="*/ 266442 w 1013616"/>
                <a:gd name="connsiteY5" fmla="*/ 583397 h 624750"/>
                <a:gd name="connsiteX6" fmla="*/ 319050 w 1013616"/>
                <a:gd name="connsiteY6" fmla="*/ 565862 h 624750"/>
                <a:gd name="connsiteX7" fmla="*/ 319115 w 1013616"/>
                <a:gd name="connsiteY7" fmla="*/ 566123 h 624750"/>
                <a:gd name="connsiteX8" fmla="*/ 332201 w 1013616"/>
                <a:gd name="connsiteY8" fmla="*/ 498269 h 624750"/>
                <a:gd name="connsiteX9" fmla="*/ 382454 w 1013616"/>
                <a:gd name="connsiteY9" fmla="*/ 443830 h 624750"/>
                <a:gd name="connsiteX10" fmla="*/ 434146 w 1013616"/>
                <a:gd name="connsiteY10" fmla="*/ 443830 h 624750"/>
                <a:gd name="connsiteX11" fmla="*/ 474452 w 1013616"/>
                <a:gd name="connsiteY11" fmla="*/ 493297 h 624750"/>
                <a:gd name="connsiteX12" fmla="*/ 483286 w 1013616"/>
                <a:gd name="connsiteY12" fmla="*/ 496241 h 624750"/>
                <a:gd name="connsiteX13" fmla="*/ 501345 w 1013616"/>
                <a:gd name="connsiteY13" fmla="*/ 487277 h 624750"/>
                <a:gd name="connsiteX14" fmla="*/ 563048 w 1013616"/>
                <a:gd name="connsiteY14" fmla="*/ 512207 h 624750"/>
                <a:gd name="connsiteX15" fmla="*/ 625471 w 1013616"/>
                <a:gd name="connsiteY15" fmla="*/ 511029 h 624750"/>
                <a:gd name="connsiteX16" fmla="*/ 638426 w 1013616"/>
                <a:gd name="connsiteY16" fmla="*/ 476088 h 624750"/>
                <a:gd name="connsiteX17" fmla="*/ 695942 w 1013616"/>
                <a:gd name="connsiteY17" fmla="*/ 481715 h 624750"/>
                <a:gd name="connsiteX18" fmla="*/ 793633 w 1013616"/>
                <a:gd name="connsiteY18" fmla="*/ 456327 h 624750"/>
                <a:gd name="connsiteX19" fmla="*/ 831452 w 1013616"/>
                <a:gd name="connsiteY19" fmla="*/ 462085 h 624750"/>
                <a:gd name="connsiteX20" fmla="*/ 844997 w 1013616"/>
                <a:gd name="connsiteY20" fmla="*/ 442390 h 624750"/>
                <a:gd name="connsiteX21" fmla="*/ 909252 w 1013616"/>
                <a:gd name="connsiteY21" fmla="*/ 445073 h 624750"/>
                <a:gd name="connsiteX22" fmla="*/ 935752 w 1013616"/>
                <a:gd name="connsiteY22" fmla="*/ 436239 h 624750"/>
                <a:gd name="connsiteX23" fmla="*/ 955840 w 1013616"/>
                <a:gd name="connsiteY23" fmla="*/ 455019 h 624750"/>
                <a:gd name="connsiteX24" fmla="*/ 963234 w 1013616"/>
                <a:gd name="connsiteY24" fmla="*/ 452270 h 624750"/>
                <a:gd name="connsiteX25" fmla="*/ 976059 w 1013616"/>
                <a:gd name="connsiteY25" fmla="*/ 455477 h 624750"/>
                <a:gd name="connsiteX26" fmla="*/ 991566 w 1013616"/>
                <a:gd name="connsiteY26" fmla="*/ 439969 h 624750"/>
                <a:gd name="connsiteX27" fmla="*/ 1013617 w 1013616"/>
                <a:gd name="connsiteY27" fmla="*/ 440362 h 624750"/>
                <a:gd name="connsiteX28" fmla="*/ 1013617 w 1013616"/>
                <a:gd name="connsiteY28" fmla="*/ 429500 h 624750"/>
                <a:gd name="connsiteX29" fmla="*/ 953223 w 1013616"/>
                <a:gd name="connsiteY29" fmla="*/ 379182 h 624750"/>
                <a:gd name="connsiteX30" fmla="*/ 924040 w 1013616"/>
                <a:gd name="connsiteY30" fmla="*/ 329192 h 624750"/>
                <a:gd name="connsiteX31" fmla="*/ 844343 w 1013616"/>
                <a:gd name="connsiteY31" fmla="*/ 261992 h 624750"/>
                <a:gd name="connsiteX32" fmla="*/ 830798 w 1013616"/>
                <a:gd name="connsiteY32" fmla="*/ 227313 h 624750"/>
                <a:gd name="connsiteX33" fmla="*/ 769226 w 1013616"/>
                <a:gd name="connsiteY33" fmla="*/ 217040 h 624750"/>
                <a:gd name="connsiteX34" fmla="*/ 751886 w 1013616"/>
                <a:gd name="connsiteY34" fmla="*/ 186679 h 624750"/>
                <a:gd name="connsiteX35" fmla="*/ 684753 w 1013616"/>
                <a:gd name="connsiteY35" fmla="*/ 157627 h 624750"/>
                <a:gd name="connsiteX36" fmla="*/ 704513 w 1013616"/>
                <a:gd name="connsiteY36" fmla="*/ 85193 h 624750"/>
                <a:gd name="connsiteX37" fmla="*/ 645820 w 1013616"/>
                <a:gd name="connsiteY37" fmla="*/ 0 h 624750"/>
                <a:gd name="connsiteX38" fmla="*/ 590922 w 1013616"/>
                <a:gd name="connsiteY38" fmla="*/ 8703 h 624750"/>
                <a:gd name="connsiteX39" fmla="*/ 569002 w 1013616"/>
                <a:gd name="connsiteY39" fmla="*/ 64647 h 624750"/>
                <a:gd name="connsiteX40" fmla="*/ 518226 w 1013616"/>
                <a:gd name="connsiteY40" fmla="*/ 98542 h 624750"/>
                <a:gd name="connsiteX41" fmla="*/ 479817 w 1013616"/>
                <a:gd name="connsiteY41" fmla="*/ 142251 h 624750"/>
                <a:gd name="connsiteX42" fmla="*/ 363675 w 1013616"/>
                <a:gd name="connsiteY42" fmla="*/ 152327 h 624750"/>
                <a:gd name="connsiteX43" fmla="*/ 352747 w 1013616"/>
                <a:gd name="connsiteY43" fmla="*/ 166330 h 624750"/>
                <a:gd name="connsiteX44" fmla="*/ 367404 w 1013616"/>
                <a:gd name="connsiteY44" fmla="*/ 187661 h 624750"/>
                <a:gd name="connsiteX45" fmla="*/ 323892 w 1013616"/>
                <a:gd name="connsiteY45" fmla="*/ 228098 h 624750"/>
                <a:gd name="connsiteX46" fmla="*/ 269059 w 1013616"/>
                <a:gd name="connsiteY46" fmla="*/ 237193 h 624750"/>
                <a:gd name="connsiteX47" fmla="*/ 176079 w 1013616"/>
                <a:gd name="connsiteY47" fmla="*/ 278220 h 624750"/>
                <a:gd name="connsiteX48" fmla="*/ 159198 w 1013616"/>
                <a:gd name="connsiteY48" fmla="*/ 247270 h 624750"/>
                <a:gd name="connsiteX49" fmla="*/ 151804 w 1013616"/>
                <a:gd name="connsiteY49" fmla="*/ 246747 h 624750"/>
                <a:gd name="connsiteX50" fmla="*/ 138128 w 1013616"/>
                <a:gd name="connsiteY50" fmla="*/ 265068 h 624750"/>
                <a:gd name="connsiteX51" fmla="*/ 106590 w 1013616"/>
                <a:gd name="connsiteY51" fmla="*/ 277042 h 624750"/>
                <a:gd name="connsiteX52" fmla="*/ 65302 w 1013616"/>
                <a:gd name="connsiteY52" fmla="*/ 270564 h 624750"/>
                <a:gd name="connsiteX53" fmla="*/ 57646 w 1013616"/>
                <a:gd name="connsiteY53" fmla="*/ 317872 h 624750"/>
                <a:gd name="connsiteX54" fmla="*/ 4777 w 1013616"/>
                <a:gd name="connsiteY54" fmla="*/ 390829 h 624750"/>
                <a:gd name="connsiteX55" fmla="*/ 0 w 1013616"/>
                <a:gd name="connsiteY55" fmla="*/ 472686 h 62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13616" h="624750">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name="connsiteX0" fmla="*/ 464637 w 1247211"/>
                <a:gd name="connsiteY0" fmla="*/ 1123936 h 1146903"/>
                <a:gd name="connsiteX1" fmla="*/ 494474 w 1247211"/>
                <a:gd name="connsiteY1" fmla="*/ 1134864 h 1146903"/>
                <a:gd name="connsiteX2" fmla="*/ 502588 w 1247211"/>
                <a:gd name="connsiteY2" fmla="*/ 1046072 h 1146903"/>
                <a:gd name="connsiteX3" fmla="*/ 578555 w 1247211"/>
                <a:gd name="connsiteY3" fmla="*/ 984696 h 1146903"/>
                <a:gd name="connsiteX4" fmla="*/ 626256 w 1247211"/>
                <a:gd name="connsiteY4" fmla="*/ 910692 h 1146903"/>
                <a:gd name="connsiteX5" fmla="*/ 735725 w 1247211"/>
                <a:gd name="connsiteY5" fmla="*/ 881901 h 1146903"/>
                <a:gd name="connsiteX6" fmla="*/ 824517 w 1247211"/>
                <a:gd name="connsiteY6" fmla="*/ 798802 h 1146903"/>
                <a:gd name="connsiteX7" fmla="*/ 899175 w 1247211"/>
                <a:gd name="connsiteY7" fmla="*/ 768899 h 1146903"/>
                <a:gd name="connsiteX8" fmla="*/ 931106 w 1247211"/>
                <a:gd name="connsiteY8" fmla="*/ 770011 h 1146903"/>
                <a:gd name="connsiteX9" fmla="*/ 931172 w 1247211"/>
                <a:gd name="connsiteY9" fmla="*/ 769750 h 1146903"/>
                <a:gd name="connsiteX10" fmla="*/ 992482 w 1247211"/>
                <a:gd name="connsiteY10" fmla="*/ 773741 h 1146903"/>
                <a:gd name="connsiteX11" fmla="*/ 1018786 w 1247211"/>
                <a:gd name="connsiteY11" fmla="*/ 744951 h 1146903"/>
                <a:gd name="connsiteX12" fmla="*/ 1183807 w 1247211"/>
                <a:gd name="connsiteY12" fmla="*/ 742464 h 1146903"/>
                <a:gd name="connsiteX13" fmla="*/ 1240210 w 1247211"/>
                <a:gd name="connsiteY13" fmla="*/ 690642 h 1146903"/>
                <a:gd name="connsiteX14" fmla="*/ 1247211 w 1247211"/>
                <a:gd name="connsiteY14" fmla="*/ 471442 h 1146903"/>
                <a:gd name="connsiteX15" fmla="*/ 1207625 w 1247211"/>
                <a:gd name="connsiteY15" fmla="*/ 488128 h 1146903"/>
                <a:gd name="connsiteX16" fmla="*/ 1167384 w 1247211"/>
                <a:gd name="connsiteY16" fmla="*/ 456262 h 1146903"/>
                <a:gd name="connsiteX17" fmla="*/ 1187341 w 1247211"/>
                <a:gd name="connsiteY17" fmla="*/ 403785 h 1146903"/>
                <a:gd name="connsiteX18" fmla="*/ 1164766 w 1247211"/>
                <a:gd name="connsiteY18" fmla="*/ 389324 h 1146903"/>
                <a:gd name="connsiteX19" fmla="*/ 1135060 w 1247211"/>
                <a:gd name="connsiteY19" fmla="*/ 390633 h 1146903"/>
                <a:gd name="connsiteX20" fmla="*/ 1107840 w 1247211"/>
                <a:gd name="connsiteY20" fmla="*/ 368844 h 1146903"/>
                <a:gd name="connsiteX21" fmla="*/ 1081274 w 1247211"/>
                <a:gd name="connsiteY21" fmla="*/ 356215 h 1146903"/>
                <a:gd name="connsiteX22" fmla="*/ 1035602 w 1247211"/>
                <a:gd name="connsiteY22" fmla="*/ 320227 h 1146903"/>
                <a:gd name="connsiteX23" fmla="*/ 1031807 w 1247211"/>
                <a:gd name="connsiteY23" fmla="*/ 289998 h 1146903"/>
                <a:gd name="connsiteX24" fmla="*/ 641371 w 1247211"/>
                <a:gd name="connsiteY24" fmla="*/ 0 h 1146903"/>
                <a:gd name="connsiteX25" fmla="*/ 519012 w 1247211"/>
                <a:gd name="connsiteY25" fmla="*/ 2617 h 1146903"/>
                <a:gd name="connsiteX26" fmla="*/ 503242 w 1247211"/>
                <a:gd name="connsiteY26" fmla="*/ 654523 h 1146903"/>
                <a:gd name="connsiteX27" fmla="*/ 537464 w 1247211"/>
                <a:gd name="connsiteY27" fmla="*/ 675265 h 1146903"/>
                <a:gd name="connsiteX28" fmla="*/ 499251 w 1247211"/>
                <a:gd name="connsiteY28" fmla="*/ 748288 h 1146903"/>
                <a:gd name="connsiteX29" fmla="*/ 156777 w 1247211"/>
                <a:gd name="connsiteY29" fmla="*/ 736837 h 1146903"/>
                <a:gd name="connsiteX30" fmla="*/ 121901 w 1247211"/>
                <a:gd name="connsiteY30" fmla="*/ 773610 h 1146903"/>
                <a:gd name="connsiteX31" fmla="*/ 82249 w 1247211"/>
                <a:gd name="connsiteY31" fmla="*/ 765693 h 1146903"/>
                <a:gd name="connsiteX32" fmla="*/ 71583 w 1247211"/>
                <a:gd name="connsiteY32" fmla="*/ 719105 h 1146903"/>
                <a:gd name="connsiteX33" fmla="*/ 61507 w 1247211"/>
                <a:gd name="connsiteY33" fmla="*/ 715310 h 1146903"/>
                <a:gd name="connsiteX34" fmla="*/ 34287 w 1247211"/>
                <a:gd name="connsiteY34" fmla="*/ 768964 h 1146903"/>
                <a:gd name="connsiteX35" fmla="*/ 0 w 1247211"/>
                <a:gd name="connsiteY35" fmla="*/ 802400 h 1146903"/>
                <a:gd name="connsiteX36" fmla="*/ 1963 w 1247211"/>
                <a:gd name="connsiteY36" fmla="*/ 827657 h 1146903"/>
                <a:gd name="connsiteX37" fmla="*/ 12694 w 1247211"/>
                <a:gd name="connsiteY37" fmla="*/ 847680 h 1146903"/>
                <a:gd name="connsiteX38" fmla="*/ 7721 w 1247211"/>
                <a:gd name="connsiteY38" fmla="*/ 878564 h 1146903"/>
                <a:gd name="connsiteX39" fmla="*/ 30164 w 1247211"/>
                <a:gd name="connsiteY39" fmla="*/ 909383 h 1146903"/>
                <a:gd name="connsiteX40" fmla="*/ 49794 w 1247211"/>
                <a:gd name="connsiteY40" fmla="*/ 945829 h 1146903"/>
                <a:gd name="connsiteX41" fmla="*/ 32062 w 1247211"/>
                <a:gd name="connsiteY41" fmla="*/ 1002493 h 1146903"/>
                <a:gd name="connsiteX42" fmla="*/ 43774 w 1247211"/>
                <a:gd name="connsiteY42" fmla="*/ 1008055 h 1146903"/>
                <a:gd name="connsiteX43" fmla="*/ 67854 w 1247211"/>
                <a:gd name="connsiteY43" fmla="*/ 992024 h 1146903"/>
                <a:gd name="connsiteX44" fmla="*/ 91671 w 1247211"/>
                <a:gd name="connsiteY44" fmla="*/ 1011065 h 1146903"/>
                <a:gd name="connsiteX45" fmla="*/ 119218 w 1247211"/>
                <a:gd name="connsiteY45" fmla="*/ 981097 h 1146903"/>
                <a:gd name="connsiteX46" fmla="*/ 157169 w 1247211"/>
                <a:gd name="connsiteY46" fmla="*/ 996277 h 1146903"/>
                <a:gd name="connsiteX47" fmla="*/ 192764 w 1247211"/>
                <a:gd name="connsiteY47" fmla="*/ 957018 h 1146903"/>
                <a:gd name="connsiteX48" fmla="*/ 234118 w 1247211"/>
                <a:gd name="connsiteY48" fmla="*/ 962383 h 1146903"/>
                <a:gd name="connsiteX49" fmla="*/ 243475 w 1247211"/>
                <a:gd name="connsiteY49" fmla="*/ 1040837 h 1146903"/>
                <a:gd name="connsiteX50" fmla="*/ 270237 w 1247211"/>
                <a:gd name="connsiteY50" fmla="*/ 1064458 h 1146903"/>
                <a:gd name="connsiteX51" fmla="*/ 246877 w 1247211"/>
                <a:gd name="connsiteY51" fmla="*/ 1085397 h 1146903"/>
                <a:gd name="connsiteX52" fmla="*/ 271480 w 1247211"/>
                <a:gd name="connsiteY52" fmla="*/ 1103849 h 1146903"/>
                <a:gd name="connsiteX53" fmla="*/ 273639 w 1247211"/>
                <a:gd name="connsiteY53" fmla="*/ 1136827 h 1146903"/>
                <a:gd name="connsiteX54" fmla="*/ 314469 w 1247211"/>
                <a:gd name="connsiteY54" fmla="*/ 1134602 h 1146903"/>
                <a:gd name="connsiteX55" fmla="*/ 331678 w 1247211"/>
                <a:gd name="connsiteY55" fmla="*/ 1146903 h 1146903"/>
                <a:gd name="connsiteX56" fmla="*/ 366226 w 1247211"/>
                <a:gd name="connsiteY56" fmla="*/ 1140949 h 1146903"/>
                <a:gd name="connsiteX57" fmla="*/ 376696 w 1247211"/>
                <a:gd name="connsiteY57" fmla="*/ 1104176 h 1146903"/>
                <a:gd name="connsiteX58" fmla="*/ 434473 w 1247211"/>
                <a:gd name="connsiteY58" fmla="*/ 1105943 h 1146903"/>
                <a:gd name="connsiteX59" fmla="*/ 432313 w 1247211"/>
                <a:gd name="connsiteY59" fmla="*/ 1137285 h 1146903"/>
                <a:gd name="connsiteX60" fmla="*/ 464637 w 1247211"/>
                <a:gd name="connsiteY60" fmla="*/ 1123936 h 114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47211" h="1146903">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name="connsiteX0" fmla="*/ 25354 w 941511"/>
                <a:gd name="connsiteY0" fmla="*/ 810818 h 960092"/>
                <a:gd name="connsiteX1" fmla="*/ 27057 w 941511"/>
                <a:gd name="connsiteY1" fmla="*/ 809968 h 960092"/>
                <a:gd name="connsiteX2" fmla="*/ 166753 w 941511"/>
                <a:gd name="connsiteY2" fmla="*/ 796553 h 960092"/>
                <a:gd name="connsiteX3" fmla="*/ 189460 w 941511"/>
                <a:gd name="connsiteY3" fmla="*/ 838167 h 960092"/>
                <a:gd name="connsiteX4" fmla="*/ 222176 w 941511"/>
                <a:gd name="connsiteY4" fmla="*/ 834243 h 960092"/>
                <a:gd name="connsiteX5" fmla="*/ 240889 w 941511"/>
                <a:gd name="connsiteY5" fmla="*/ 882465 h 960092"/>
                <a:gd name="connsiteX6" fmla="*/ 266145 w 941511"/>
                <a:gd name="connsiteY6" fmla="*/ 890382 h 960092"/>
                <a:gd name="connsiteX7" fmla="*/ 271643 w 941511"/>
                <a:gd name="connsiteY7" fmla="*/ 923098 h 960092"/>
                <a:gd name="connsiteX8" fmla="*/ 307893 w 941511"/>
                <a:gd name="connsiteY8" fmla="*/ 953329 h 960092"/>
                <a:gd name="connsiteX9" fmla="*/ 337009 w 941511"/>
                <a:gd name="connsiteY9" fmla="*/ 924996 h 960092"/>
                <a:gd name="connsiteX10" fmla="*/ 370642 w 941511"/>
                <a:gd name="connsiteY10" fmla="*/ 859107 h 960092"/>
                <a:gd name="connsiteX11" fmla="*/ 406106 w 941511"/>
                <a:gd name="connsiteY11" fmla="*/ 872193 h 960092"/>
                <a:gd name="connsiteX12" fmla="*/ 416314 w 941511"/>
                <a:gd name="connsiteY12" fmla="*/ 916753 h 960092"/>
                <a:gd name="connsiteX13" fmla="*/ 433653 w 941511"/>
                <a:gd name="connsiteY13" fmla="*/ 920220 h 960092"/>
                <a:gd name="connsiteX14" fmla="*/ 467155 w 941511"/>
                <a:gd name="connsiteY14" fmla="*/ 884823 h 960092"/>
                <a:gd name="connsiteX15" fmla="*/ 806293 w 941511"/>
                <a:gd name="connsiteY15" fmla="*/ 896206 h 960092"/>
                <a:gd name="connsiteX16" fmla="*/ 830700 w 941511"/>
                <a:gd name="connsiteY16" fmla="*/ 849554 h 960092"/>
                <a:gd name="connsiteX17" fmla="*/ 802303 w 941511"/>
                <a:gd name="connsiteY17" fmla="*/ 832346 h 960092"/>
                <a:gd name="connsiteX18" fmla="*/ 818792 w 941511"/>
                <a:gd name="connsiteY18" fmla="*/ 151322 h 960092"/>
                <a:gd name="connsiteX19" fmla="*/ 934804 w 941511"/>
                <a:gd name="connsiteY19" fmla="*/ 148837 h 960092"/>
                <a:gd name="connsiteX20" fmla="*/ 725419 w 941511"/>
                <a:gd name="connsiteY20" fmla="*/ -6764 h 960092"/>
                <a:gd name="connsiteX21" fmla="*/ 711742 w 941511"/>
                <a:gd name="connsiteY21" fmla="*/ 81899 h 960092"/>
                <a:gd name="connsiteX22" fmla="*/ 478475 w 941511"/>
                <a:gd name="connsiteY22" fmla="*/ 80653 h 960092"/>
                <a:gd name="connsiteX23" fmla="*/ 439672 w 941511"/>
                <a:gd name="connsiteY23" fmla="*/ 273222 h 960092"/>
                <a:gd name="connsiteX24" fmla="*/ 363313 w 941511"/>
                <a:gd name="connsiteY24" fmla="*/ 299395 h 960092"/>
                <a:gd name="connsiteX25" fmla="*/ 341916 w 941511"/>
                <a:gd name="connsiteY25" fmla="*/ 321840 h 960092"/>
                <a:gd name="connsiteX26" fmla="*/ 333935 w 941511"/>
                <a:gd name="connsiteY26" fmla="*/ 430785 h 960092"/>
                <a:gd name="connsiteX27" fmla="*/ 53556 w 941511"/>
                <a:gd name="connsiteY27" fmla="*/ 441057 h 960092"/>
                <a:gd name="connsiteX28" fmla="*/ 32485 w 941511"/>
                <a:gd name="connsiteY28" fmla="*/ 464482 h 960092"/>
                <a:gd name="connsiteX29" fmla="*/ 38179 w 941511"/>
                <a:gd name="connsiteY29" fmla="*/ 487383 h 960092"/>
                <a:gd name="connsiteX30" fmla="*/ 53163 w 941511"/>
                <a:gd name="connsiteY30" fmla="*/ 490198 h 960092"/>
                <a:gd name="connsiteX31" fmla="*/ 61211 w 941511"/>
                <a:gd name="connsiteY31" fmla="*/ 520493 h 960092"/>
                <a:gd name="connsiteX32" fmla="*/ 56371 w 941511"/>
                <a:gd name="connsiteY32" fmla="*/ 548694 h 960092"/>
                <a:gd name="connsiteX33" fmla="*/ 42236 w 941511"/>
                <a:gd name="connsiteY33" fmla="*/ 580625 h 960092"/>
                <a:gd name="connsiteX34" fmla="*/ 30131 w 941511"/>
                <a:gd name="connsiteY34" fmla="*/ 581411 h 960092"/>
                <a:gd name="connsiteX35" fmla="*/ 30917 w 941511"/>
                <a:gd name="connsiteY35" fmla="*/ 595152 h 960092"/>
                <a:gd name="connsiteX36" fmla="*/ 51134 w 941511"/>
                <a:gd name="connsiteY36" fmla="*/ 624990 h 960092"/>
                <a:gd name="connsiteX37" fmla="*/ 49105 w 941511"/>
                <a:gd name="connsiteY37" fmla="*/ 666930 h 960092"/>
                <a:gd name="connsiteX38" fmla="*/ 42562 w 941511"/>
                <a:gd name="connsiteY38" fmla="*/ 719800 h 960092"/>
                <a:gd name="connsiteX39" fmla="*/ 13510 w 941511"/>
                <a:gd name="connsiteY39" fmla="*/ 778297 h 960092"/>
                <a:gd name="connsiteX40" fmla="*/ -6707 w 941511"/>
                <a:gd name="connsiteY40" fmla="*/ 827633 h 960092"/>
                <a:gd name="connsiteX41" fmla="*/ 25354 w 941511"/>
                <a:gd name="connsiteY41" fmla="*/ 810818 h 96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41511" h="960092">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w="13076" cap="flat">
              <a:solidFill>
                <a:srgbClr val="FFFFFF"/>
              </a:solidFill>
              <a:prstDash val="solid"/>
              <a:miter/>
            </a:ln>
          </p:spPr>
          <p:txBody>
            <a:bodyPr rtlCol="0" anchor="ctr"/>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name="connsiteX0" fmla="*/ 338025 w 566646"/>
                <a:gd name="connsiteY0" fmla="*/ 308711 h 424657"/>
                <a:gd name="connsiteX1" fmla="*/ 372508 w 566646"/>
                <a:gd name="connsiteY1" fmla="*/ 295232 h 424657"/>
                <a:gd name="connsiteX2" fmla="*/ 374406 w 566646"/>
                <a:gd name="connsiteY2" fmla="*/ 298177 h 424657"/>
                <a:gd name="connsiteX3" fmla="*/ 455411 w 566646"/>
                <a:gd name="connsiteY3" fmla="*/ 310740 h 424657"/>
                <a:gd name="connsiteX4" fmla="*/ 500036 w 566646"/>
                <a:gd name="connsiteY4" fmla="*/ 267358 h 424657"/>
                <a:gd name="connsiteX5" fmla="*/ 556178 w 566646"/>
                <a:gd name="connsiteY5" fmla="*/ 262450 h 424657"/>
                <a:gd name="connsiteX6" fmla="*/ 566647 w 566646"/>
                <a:gd name="connsiteY6" fmla="*/ 239745 h 424657"/>
                <a:gd name="connsiteX7" fmla="*/ 545708 w 566646"/>
                <a:gd name="connsiteY7" fmla="*/ 212329 h 424657"/>
                <a:gd name="connsiteX8" fmla="*/ 558140 w 566646"/>
                <a:gd name="connsiteY8" fmla="*/ 193746 h 424657"/>
                <a:gd name="connsiteX9" fmla="*/ 548129 w 566646"/>
                <a:gd name="connsiteY9" fmla="*/ 182361 h 424657"/>
                <a:gd name="connsiteX10" fmla="*/ 508477 w 566646"/>
                <a:gd name="connsiteY10" fmla="*/ 183604 h 424657"/>
                <a:gd name="connsiteX11" fmla="*/ 478247 w 566646"/>
                <a:gd name="connsiteY11" fmla="*/ 157889 h 424657"/>
                <a:gd name="connsiteX12" fmla="*/ 465619 w 566646"/>
                <a:gd name="connsiteY12" fmla="*/ 117451 h 424657"/>
                <a:gd name="connsiteX13" fmla="*/ 428388 w 566646"/>
                <a:gd name="connsiteY13" fmla="*/ 86633 h 424657"/>
                <a:gd name="connsiteX14" fmla="*/ 423088 w 566646"/>
                <a:gd name="connsiteY14" fmla="*/ 56010 h 424657"/>
                <a:gd name="connsiteX15" fmla="*/ 405290 w 566646"/>
                <a:gd name="connsiteY15" fmla="*/ 28725 h 424657"/>
                <a:gd name="connsiteX16" fmla="*/ 413273 w 566646"/>
                <a:gd name="connsiteY16" fmla="*/ 785 h 424657"/>
                <a:gd name="connsiteX17" fmla="*/ 390109 w 566646"/>
                <a:gd name="connsiteY17" fmla="*/ 0 h 424657"/>
                <a:gd name="connsiteX18" fmla="*/ 322387 w 566646"/>
                <a:gd name="connsiteY18" fmla="*/ 27089 h 424657"/>
                <a:gd name="connsiteX19" fmla="*/ 232679 w 566646"/>
                <a:gd name="connsiteY19" fmla="*/ 111039 h 424657"/>
                <a:gd name="connsiteX20" fmla="*/ 125696 w 566646"/>
                <a:gd name="connsiteY20" fmla="*/ 139175 h 424657"/>
                <a:gd name="connsiteX21" fmla="*/ 80351 w 566646"/>
                <a:gd name="connsiteY21" fmla="*/ 209515 h 424657"/>
                <a:gd name="connsiteX22" fmla="*/ 8245 w 566646"/>
                <a:gd name="connsiteY22" fmla="*/ 267750 h 424657"/>
                <a:gd name="connsiteX23" fmla="*/ 0 w 566646"/>
                <a:gd name="connsiteY23" fmla="*/ 358178 h 424657"/>
                <a:gd name="connsiteX24" fmla="*/ 25126 w 566646"/>
                <a:gd name="connsiteY24" fmla="*/ 407253 h 424657"/>
                <a:gd name="connsiteX25" fmla="*/ 44233 w 566646"/>
                <a:gd name="connsiteY25" fmla="*/ 406337 h 424657"/>
                <a:gd name="connsiteX26" fmla="*/ 116012 w 566646"/>
                <a:gd name="connsiteY26" fmla="*/ 381996 h 424657"/>
                <a:gd name="connsiteX27" fmla="*/ 150102 w 566646"/>
                <a:gd name="connsiteY27" fmla="*/ 386838 h 424657"/>
                <a:gd name="connsiteX28" fmla="*/ 166330 w 566646"/>
                <a:gd name="connsiteY28" fmla="*/ 424331 h 424657"/>
                <a:gd name="connsiteX29" fmla="*/ 171695 w 566646"/>
                <a:gd name="connsiteY29" fmla="*/ 424658 h 424657"/>
                <a:gd name="connsiteX30" fmla="*/ 161422 w 566646"/>
                <a:gd name="connsiteY30" fmla="*/ 322321 h 424657"/>
                <a:gd name="connsiteX31" fmla="*/ 180202 w 566646"/>
                <a:gd name="connsiteY31" fmla="*/ 303607 h 424657"/>
                <a:gd name="connsiteX32" fmla="*/ 338025 w 566646"/>
                <a:gd name="connsiteY32" fmla="*/ 308711 h 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6646" h="424657">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name="connsiteX0" fmla="*/ 57483 w 961795"/>
                <a:gd name="connsiteY0" fmla="*/ 862378 h 933006"/>
                <a:gd name="connsiteX1" fmla="*/ 103285 w 961795"/>
                <a:gd name="connsiteY1" fmla="*/ 836205 h 933006"/>
                <a:gd name="connsiteX2" fmla="*/ 184095 w 961795"/>
                <a:gd name="connsiteY2" fmla="*/ 889663 h 933006"/>
                <a:gd name="connsiteX3" fmla="*/ 517409 w 961795"/>
                <a:gd name="connsiteY3" fmla="*/ 880765 h 933006"/>
                <a:gd name="connsiteX4" fmla="*/ 565435 w 961795"/>
                <a:gd name="connsiteY4" fmla="*/ 917472 h 933006"/>
                <a:gd name="connsiteX5" fmla="*/ 679549 w 961795"/>
                <a:gd name="connsiteY5" fmla="*/ 913743 h 933006"/>
                <a:gd name="connsiteX6" fmla="*/ 749631 w 961795"/>
                <a:gd name="connsiteY6" fmla="*/ 926242 h 933006"/>
                <a:gd name="connsiteX7" fmla="*/ 869045 w 961795"/>
                <a:gd name="connsiteY7" fmla="*/ 902555 h 933006"/>
                <a:gd name="connsiteX8" fmla="*/ 783130 w 961795"/>
                <a:gd name="connsiteY8" fmla="*/ 824885 h 933006"/>
                <a:gd name="connsiteX9" fmla="*/ 791114 w 961795"/>
                <a:gd name="connsiteY9" fmla="*/ 528541 h 933006"/>
                <a:gd name="connsiteX10" fmla="*/ 952079 w 961795"/>
                <a:gd name="connsiteY10" fmla="*/ 535934 h 933006"/>
                <a:gd name="connsiteX11" fmla="*/ 941216 w 961795"/>
                <a:gd name="connsiteY11" fmla="*/ 507930 h 933006"/>
                <a:gd name="connsiteX12" fmla="*/ 955089 w 961795"/>
                <a:gd name="connsiteY12" fmla="*/ 412398 h 933006"/>
                <a:gd name="connsiteX13" fmla="*/ 942916 w 961795"/>
                <a:gd name="connsiteY13" fmla="*/ 390020 h 933006"/>
                <a:gd name="connsiteX14" fmla="*/ 847320 w 961795"/>
                <a:gd name="connsiteY14" fmla="*/ 394602 h 933006"/>
                <a:gd name="connsiteX15" fmla="*/ 825073 w 961795"/>
                <a:gd name="connsiteY15" fmla="*/ 427318 h 933006"/>
                <a:gd name="connsiteX16" fmla="*/ 786140 w 961795"/>
                <a:gd name="connsiteY16" fmla="*/ 394602 h 933006"/>
                <a:gd name="connsiteX17" fmla="*/ 814603 w 961795"/>
                <a:gd name="connsiteY17" fmla="*/ 356585 h 933006"/>
                <a:gd name="connsiteX18" fmla="*/ 785814 w 961795"/>
                <a:gd name="connsiteY18" fmla="*/ 296584 h 933006"/>
                <a:gd name="connsiteX19" fmla="*/ 784571 w 961795"/>
                <a:gd name="connsiteY19" fmla="*/ 221662 h 933006"/>
                <a:gd name="connsiteX20" fmla="*/ 769193 w 961795"/>
                <a:gd name="connsiteY20" fmla="*/ 105781 h 933006"/>
                <a:gd name="connsiteX21" fmla="*/ 702387 w 961795"/>
                <a:gd name="connsiteY21" fmla="*/ 100350 h 933006"/>
                <a:gd name="connsiteX22" fmla="*/ 693489 w 961795"/>
                <a:gd name="connsiteY22" fmla="*/ 68483 h 933006"/>
                <a:gd name="connsiteX23" fmla="*/ 679160 w 961795"/>
                <a:gd name="connsiteY23" fmla="*/ 66979 h 933006"/>
                <a:gd name="connsiteX24" fmla="*/ 665549 w 961795"/>
                <a:gd name="connsiteY24" fmla="*/ 75618 h 933006"/>
                <a:gd name="connsiteX25" fmla="*/ 610976 w 961795"/>
                <a:gd name="connsiteY25" fmla="*/ 74439 h 933006"/>
                <a:gd name="connsiteX26" fmla="*/ 590564 w 961795"/>
                <a:gd name="connsiteY26" fmla="*/ 163623 h 933006"/>
                <a:gd name="connsiteX27" fmla="*/ 540505 w 961795"/>
                <a:gd name="connsiteY27" fmla="*/ 159175 h 933006"/>
                <a:gd name="connsiteX28" fmla="*/ 446743 w 961795"/>
                <a:gd name="connsiteY28" fmla="*/ 175010 h 933006"/>
                <a:gd name="connsiteX29" fmla="*/ 415595 w 961795"/>
                <a:gd name="connsiteY29" fmla="*/ 140919 h 933006"/>
                <a:gd name="connsiteX30" fmla="*/ 389422 w 961795"/>
                <a:gd name="connsiteY30" fmla="*/ 79541 h 933006"/>
                <a:gd name="connsiteX31" fmla="*/ 357556 w 961795"/>
                <a:gd name="connsiteY31" fmla="*/ -5521 h 933006"/>
                <a:gd name="connsiteX32" fmla="*/ 101324 w 961795"/>
                <a:gd name="connsiteY32" fmla="*/ -6764 h 933006"/>
                <a:gd name="connsiteX33" fmla="*/ 33795 w 961795"/>
                <a:gd name="connsiteY33" fmla="*/ 19409 h 933006"/>
                <a:gd name="connsiteX34" fmla="*/ 33795 w 961795"/>
                <a:gd name="connsiteY34" fmla="*/ 24776 h 933006"/>
                <a:gd name="connsiteX35" fmla="*/ 66511 w 961795"/>
                <a:gd name="connsiteY35" fmla="*/ 65541 h 933006"/>
                <a:gd name="connsiteX36" fmla="*/ 80972 w 961795"/>
                <a:gd name="connsiteY36" fmla="*/ 102117 h 933006"/>
                <a:gd name="connsiteX37" fmla="*/ 96873 w 961795"/>
                <a:gd name="connsiteY37" fmla="*/ 150472 h 933006"/>
                <a:gd name="connsiteX38" fmla="*/ 111401 w 961795"/>
                <a:gd name="connsiteY38" fmla="*/ 184301 h 933006"/>
                <a:gd name="connsiteX39" fmla="*/ 109305 w 961795"/>
                <a:gd name="connsiteY39" fmla="*/ 238215 h 933006"/>
                <a:gd name="connsiteX40" fmla="*/ 101062 w 961795"/>
                <a:gd name="connsiteY40" fmla="*/ 251302 h 933006"/>
                <a:gd name="connsiteX41" fmla="*/ 114148 w 961795"/>
                <a:gd name="connsiteY41" fmla="*/ 299003 h 933006"/>
                <a:gd name="connsiteX42" fmla="*/ 130768 w 961795"/>
                <a:gd name="connsiteY42" fmla="*/ 340422 h 933006"/>
                <a:gd name="connsiteX43" fmla="*/ 150069 w 961795"/>
                <a:gd name="connsiteY43" fmla="*/ 353508 h 933006"/>
                <a:gd name="connsiteX44" fmla="*/ 156286 w 961795"/>
                <a:gd name="connsiteY44" fmla="*/ 367969 h 933006"/>
                <a:gd name="connsiteX45" fmla="*/ 156286 w 961795"/>
                <a:gd name="connsiteY45" fmla="*/ 379027 h 933006"/>
                <a:gd name="connsiteX46" fmla="*/ 152165 w 961795"/>
                <a:gd name="connsiteY46" fmla="*/ 390084 h 933006"/>
                <a:gd name="connsiteX47" fmla="*/ 152165 w 961795"/>
                <a:gd name="connsiteY47" fmla="*/ 407883 h 933006"/>
                <a:gd name="connsiteX48" fmla="*/ 142481 w 961795"/>
                <a:gd name="connsiteY48" fmla="*/ 483195 h 933006"/>
                <a:gd name="connsiteX49" fmla="*/ 114148 w 961795"/>
                <a:gd name="connsiteY49" fmla="*/ 521866 h 933006"/>
                <a:gd name="connsiteX50" fmla="*/ 90004 w 961795"/>
                <a:gd name="connsiteY50" fmla="*/ 534298 h 933006"/>
                <a:gd name="connsiteX51" fmla="*/ 85160 w 961795"/>
                <a:gd name="connsiteY51" fmla="*/ 553602 h 933006"/>
                <a:gd name="connsiteX52" fmla="*/ 60952 w 961795"/>
                <a:gd name="connsiteY52" fmla="*/ 577091 h 933006"/>
                <a:gd name="connsiteX53" fmla="*/ 58201 w 961795"/>
                <a:gd name="connsiteY53" fmla="*/ 597833 h 933006"/>
                <a:gd name="connsiteX54" fmla="*/ 49240 w 961795"/>
                <a:gd name="connsiteY54" fmla="*/ 606143 h 933006"/>
                <a:gd name="connsiteX55" fmla="*/ 48518 w 961795"/>
                <a:gd name="connsiteY55" fmla="*/ 624073 h 933006"/>
                <a:gd name="connsiteX56" fmla="*/ 36805 w 961795"/>
                <a:gd name="connsiteY56" fmla="*/ 646843 h 933006"/>
                <a:gd name="connsiteX57" fmla="*/ 24373 w 961795"/>
                <a:gd name="connsiteY57" fmla="*/ 717315 h 933006"/>
                <a:gd name="connsiteX58" fmla="*/ 12597 w 961795"/>
                <a:gd name="connsiteY58" fmla="*/ 761545 h 933006"/>
                <a:gd name="connsiteX59" fmla="*/ 3632 w 961795"/>
                <a:gd name="connsiteY59" fmla="*/ 777447 h 933006"/>
                <a:gd name="connsiteX60" fmla="*/ 884 w 961795"/>
                <a:gd name="connsiteY60" fmla="*/ 840982 h 933006"/>
                <a:gd name="connsiteX61" fmla="*/ -6707 w 961795"/>
                <a:gd name="connsiteY61" fmla="*/ 840982 h 933006"/>
                <a:gd name="connsiteX62" fmla="*/ -3829 w 961795"/>
                <a:gd name="connsiteY62" fmla="*/ 875922 h 933006"/>
                <a:gd name="connsiteX63" fmla="*/ 35105 w 961795"/>
                <a:gd name="connsiteY63" fmla="*/ 857928 h 933006"/>
                <a:gd name="connsiteX64" fmla="*/ 57483 w 961795"/>
                <a:gd name="connsiteY64" fmla="*/ 862378 h 93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61795" h="933006">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w="13076" cap="flat">
              <a:solidFill>
                <a:srgbClr val="FFFFFF"/>
              </a:solidFill>
              <a:prstDash val="solid"/>
              <a:miter/>
            </a:ln>
          </p:spPr>
          <p:txBody>
            <a:bodyPr rtlCol="0" anchor="ctr"/>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name="connsiteX0" fmla="*/ 109372 w 116079"/>
                <a:gd name="connsiteY0" fmla="*/ 53499 h 135446"/>
                <a:gd name="connsiteX1" fmla="*/ 109372 w 116079"/>
                <a:gd name="connsiteY1" fmla="*/ 32170 h 135446"/>
                <a:gd name="connsiteX2" fmla="*/ 94780 w 116079"/>
                <a:gd name="connsiteY2" fmla="*/ 13454 h 135446"/>
                <a:gd name="connsiteX3" fmla="*/ 94780 w 116079"/>
                <a:gd name="connsiteY3" fmla="*/ -6764 h 135446"/>
                <a:gd name="connsiteX4" fmla="*/ 61540 w 116079"/>
                <a:gd name="connsiteY4" fmla="*/ -5585 h 135446"/>
                <a:gd name="connsiteX5" fmla="*/ 53294 w 116079"/>
                <a:gd name="connsiteY5" fmla="*/ 23205 h 135446"/>
                <a:gd name="connsiteX6" fmla="*/ 19204 w 116079"/>
                <a:gd name="connsiteY6" fmla="*/ 26281 h 135446"/>
                <a:gd name="connsiteX7" fmla="*/ -4611 w 116079"/>
                <a:gd name="connsiteY7" fmla="*/ 498 h 135446"/>
                <a:gd name="connsiteX8" fmla="*/ -6707 w 116079"/>
                <a:gd name="connsiteY8" fmla="*/ 1284 h 135446"/>
                <a:gd name="connsiteX9" fmla="*/ 5267 w 116079"/>
                <a:gd name="connsiteY9" fmla="*/ 37601 h 135446"/>
                <a:gd name="connsiteX10" fmla="*/ 11811 w 116079"/>
                <a:gd name="connsiteY10" fmla="*/ 71429 h 135446"/>
                <a:gd name="connsiteX11" fmla="*/ 15670 w 116079"/>
                <a:gd name="connsiteY11" fmla="*/ 100350 h 135446"/>
                <a:gd name="connsiteX12" fmla="*/ 35629 w 116079"/>
                <a:gd name="connsiteY12" fmla="*/ 128683 h 135446"/>
                <a:gd name="connsiteX13" fmla="*/ 71224 w 116079"/>
                <a:gd name="connsiteY13" fmla="*/ 120568 h 13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79" h="135446">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name="connsiteX0" fmla="*/ 40699 w 67003"/>
                <a:gd name="connsiteY0" fmla="*/ 34745 h 102533"/>
                <a:gd name="connsiteX1" fmla="*/ 67003 w 67003"/>
                <a:gd name="connsiteY1" fmla="*/ 17209 h 102533"/>
                <a:gd name="connsiteX2" fmla="*/ 58039 w 67003"/>
                <a:gd name="connsiteY2" fmla="*/ 65 h 102533"/>
                <a:gd name="connsiteX3" fmla="*/ 57581 w 67003"/>
                <a:gd name="connsiteY3" fmla="*/ 0 h 102533"/>
                <a:gd name="connsiteX4" fmla="*/ 19303 w 67003"/>
                <a:gd name="connsiteY4" fmla="*/ 39456 h 102533"/>
                <a:gd name="connsiteX5" fmla="*/ 0 w 67003"/>
                <a:gd name="connsiteY5" fmla="*/ 49794 h 102533"/>
                <a:gd name="connsiteX6" fmla="*/ 5104 w 67003"/>
                <a:gd name="connsiteY6" fmla="*/ 59413 h 102533"/>
                <a:gd name="connsiteX7" fmla="*/ 9946 w 67003"/>
                <a:gd name="connsiteY7" fmla="*/ 102271 h 102533"/>
                <a:gd name="connsiteX8" fmla="*/ 10273 w 67003"/>
                <a:gd name="connsiteY8" fmla="*/ 102533 h 102533"/>
                <a:gd name="connsiteX9" fmla="*/ 25519 w 67003"/>
                <a:gd name="connsiteY9" fmla="*/ 91802 h 102533"/>
                <a:gd name="connsiteX10" fmla="*/ 40699 w 67003"/>
                <a:gd name="connsiteY10" fmla="*/ 34745 h 1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003" h="10253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name="connsiteX0" fmla="*/ 78061 w 802531"/>
                <a:gd name="connsiteY0" fmla="*/ 1047642 h 1228301"/>
                <a:gd name="connsiteX1" fmla="*/ 44560 w 802531"/>
                <a:gd name="connsiteY1" fmla="*/ 1048558 h 1228301"/>
                <a:gd name="connsiteX2" fmla="*/ 52346 w 802531"/>
                <a:gd name="connsiteY2" fmla="*/ 1098352 h 1228301"/>
                <a:gd name="connsiteX3" fmla="*/ 109927 w 802531"/>
                <a:gd name="connsiteY3" fmla="*/ 1137154 h 1228301"/>
                <a:gd name="connsiteX4" fmla="*/ 136950 w 802531"/>
                <a:gd name="connsiteY4" fmla="*/ 1222020 h 1228301"/>
                <a:gd name="connsiteX5" fmla="*/ 176799 w 802531"/>
                <a:gd name="connsiteY5" fmla="*/ 1228302 h 1228301"/>
                <a:gd name="connsiteX6" fmla="*/ 198457 w 802531"/>
                <a:gd name="connsiteY6" fmla="*/ 1220057 h 1228301"/>
                <a:gd name="connsiteX7" fmla="*/ 215077 w 802531"/>
                <a:gd name="connsiteY7" fmla="*/ 1197875 h 1228301"/>
                <a:gd name="connsiteX8" fmla="*/ 243148 w 802531"/>
                <a:gd name="connsiteY8" fmla="*/ 1199904 h 1228301"/>
                <a:gd name="connsiteX9" fmla="*/ 256627 w 802531"/>
                <a:gd name="connsiteY9" fmla="*/ 1224637 h 1228301"/>
                <a:gd name="connsiteX10" fmla="*/ 335800 w 802531"/>
                <a:gd name="connsiteY10" fmla="*/ 1189696 h 1228301"/>
                <a:gd name="connsiteX11" fmla="*/ 387361 w 802531"/>
                <a:gd name="connsiteY11" fmla="*/ 1181125 h 1228301"/>
                <a:gd name="connsiteX12" fmla="*/ 414712 w 802531"/>
                <a:gd name="connsiteY12" fmla="*/ 1155737 h 1228301"/>
                <a:gd name="connsiteX13" fmla="*/ 401495 w 802531"/>
                <a:gd name="connsiteY13" fmla="*/ 1136500 h 1228301"/>
                <a:gd name="connsiteX14" fmla="*/ 426032 w 802531"/>
                <a:gd name="connsiteY14" fmla="*/ 1104961 h 1228301"/>
                <a:gd name="connsiteX15" fmla="*/ 542829 w 802531"/>
                <a:gd name="connsiteY15" fmla="*/ 1094819 h 1228301"/>
                <a:gd name="connsiteX16" fmla="*/ 577836 w 802531"/>
                <a:gd name="connsiteY16" fmla="*/ 1054971 h 1228301"/>
                <a:gd name="connsiteX17" fmla="*/ 625732 w 802531"/>
                <a:gd name="connsiteY17" fmla="*/ 1023039 h 1228301"/>
                <a:gd name="connsiteX18" fmla="*/ 649419 w 802531"/>
                <a:gd name="connsiteY18" fmla="*/ 962514 h 1228301"/>
                <a:gd name="connsiteX19" fmla="*/ 715964 w 802531"/>
                <a:gd name="connsiteY19" fmla="*/ 951914 h 1228301"/>
                <a:gd name="connsiteX20" fmla="*/ 723750 w 802531"/>
                <a:gd name="connsiteY20" fmla="*/ 935098 h 1228301"/>
                <a:gd name="connsiteX21" fmla="*/ 678209 w 802531"/>
                <a:gd name="connsiteY21" fmla="*/ 883602 h 1228301"/>
                <a:gd name="connsiteX22" fmla="*/ 668853 w 802531"/>
                <a:gd name="connsiteY22" fmla="*/ 833219 h 1228301"/>
                <a:gd name="connsiteX23" fmla="*/ 640455 w 802531"/>
                <a:gd name="connsiteY23" fmla="*/ 835575 h 1228301"/>
                <a:gd name="connsiteX24" fmla="*/ 655112 w 802531"/>
                <a:gd name="connsiteY24" fmla="*/ 738015 h 1228301"/>
                <a:gd name="connsiteX25" fmla="*/ 667413 w 802531"/>
                <a:gd name="connsiteY25" fmla="*/ 721657 h 1228301"/>
                <a:gd name="connsiteX26" fmla="*/ 669376 w 802531"/>
                <a:gd name="connsiteY26" fmla="*/ 693324 h 1228301"/>
                <a:gd name="connsiteX27" fmla="*/ 726891 w 802531"/>
                <a:gd name="connsiteY27" fmla="*/ 582743 h 1228301"/>
                <a:gd name="connsiteX28" fmla="*/ 802531 w 802531"/>
                <a:gd name="connsiteY28" fmla="*/ 576789 h 1228301"/>
                <a:gd name="connsiteX29" fmla="*/ 802531 w 802531"/>
                <a:gd name="connsiteY29" fmla="*/ 301841 h 1228301"/>
                <a:gd name="connsiteX30" fmla="*/ 215404 w 802531"/>
                <a:gd name="connsiteY30" fmla="*/ 0 h 1228301"/>
                <a:gd name="connsiteX31" fmla="*/ 142643 w 802531"/>
                <a:gd name="connsiteY31" fmla="*/ 22443 h 1228301"/>
                <a:gd name="connsiteX32" fmla="*/ 134333 w 802531"/>
                <a:gd name="connsiteY32" fmla="*/ 123341 h 1228301"/>
                <a:gd name="connsiteX33" fmla="*/ 173789 w 802531"/>
                <a:gd name="connsiteY33" fmla="*/ 192568 h 1228301"/>
                <a:gd name="connsiteX34" fmla="*/ 209581 w 802531"/>
                <a:gd name="connsiteY34" fmla="*/ 220966 h 1228301"/>
                <a:gd name="connsiteX35" fmla="*/ 184389 w 802531"/>
                <a:gd name="connsiteY35" fmla="*/ 258066 h 1228301"/>
                <a:gd name="connsiteX36" fmla="*/ 152654 w 802531"/>
                <a:gd name="connsiteY36" fmla="*/ 504420 h 1228301"/>
                <a:gd name="connsiteX37" fmla="*/ 29445 w 802531"/>
                <a:gd name="connsiteY37" fmla="*/ 636529 h 1228301"/>
                <a:gd name="connsiteX38" fmla="*/ 18452 w 802531"/>
                <a:gd name="connsiteY38" fmla="*/ 677620 h 1228301"/>
                <a:gd name="connsiteX39" fmla="*/ 0 w 802531"/>
                <a:gd name="connsiteY39" fmla="*/ 682266 h 1228301"/>
                <a:gd name="connsiteX40" fmla="*/ 0 w 802531"/>
                <a:gd name="connsiteY40" fmla="*/ 696531 h 1228301"/>
                <a:gd name="connsiteX41" fmla="*/ 44036 w 802531"/>
                <a:gd name="connsiteY41" fmla="*/ 716095 h 1228301"/>
                <a:gd name="connsiteX42" fmla="*/ 53589 w 802531"/>
                <a:gd name="connsiteY42" fmla="*/ 750774 h 1228301"/>
                <a:gd name="connsiteX43" fmla="*/ 120658 w 802531"/>
                <a:gd name="connsiteY43" fmla="*/ 757121 h 1228301"/>
                <a:gd name="connsiteX44" fmla="*/ 131781 w 802531"/>
                <a:gd name="connsiteY44" fmla="*/ 797820 h 1228301"/>
                <a:gd name="connsiteX45" fmla="*/ 98214 w 802531"/>
                <a:gd name="connsiteY45" fmla="*/ 820983 h 1228301"/>
                <a:gd name="connsiteX46" fmla="*/ 107571 w 802531"/>
                <a:gd name="connsiteY46" fmla="*/ 880331 h 1228301"/>
                <a:gd name="connsiteX47" fmla="*/ 108815 w 802531"/>
                <a:gd name="connsiteY47" fmla="*/ 966440 h 1228301"/>
                <a:gd name="connsiteX48" fmla="*/ 141923 w 802531"/>
                <a:gd name="connsiteY48" fmla="*/ 1008513 h 1228301"/>
                <a:gd name="connsiteX49" fmla="*/ 138455 w 802531"/>
                <a:gd name="connsiteY49" fmla="*/ 1062757 h 1228301"/>
                <a:gd name="connsiteX50" fmla="*/ 78061 w 802531"/>
                <a:gd name="connsiteY50" fmla="*/ 1047642 h 122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02531" h="122830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name="connsiteX0" fmla="*/ 209450 w 215011"/>
                <a:gd name="connsiteY0" fmla="*/ 495194 h 586603"/>
                <a:gd name="connsiteX1" fmla="*/ 215012 w 215011"/>
                <a:gd name="connsiteY1" fmla="*/ 411899 h 586603"/>
                <a:gd name="connsiteX2" fmla="*/ 182361 w 215011"/>
                <a:gd name="connsiteY2" fmla="*/ 386642 h 586603"/>
                <a:gd name="connsiteX3" fmla="*/ 152720 w 215011"/>
                <a:gd name="connsiteY3" fmla="*/ 386642 h 586603"/>
                <a:gd name="connsiteX4" fmla="*/ 117975 w 215011"/>
                <a:gd name="connsiteY4" fmla="*/ 367012 h 586603"/>
                <a:gd name="connsiteX5" fmla="*/ 106786 w 215011"/>
                <a:gd name="connsiteY5" fmla="*/ 326444 h 586603"/>
                <a:gd name="connsiteX6" fmla="*/ 75444 w 215011"/>
                <a:gd name="connsiteY6" fmla="*/ 210104 h 586603"/>
                <a:gd name="connsiteX7" fmla="*/ 103711 w 215011"/>
                <a:gd name="connsiteY7" fmla="*/ 158609 h 586603"/>
                <a:gd name="connsiteX8" fmla="*/ 95335 w 215011"/>
                <a:gd name="connsiteY8" fmla="*/ 65237 h 586603"/>
                <a:gd name="connsiteX9" fmla="*/ 74266 w 215011"/>
                <a:gd name="connsiteY9" fmla="*/ 34222 h 586603"/>
                <a:gd name="connsiteX10" fmla="*/ 66610 w 215011"/>
                <a:gd name="connsiteY10" fmla="*/ 3010 h 586603"/>
                <a:gd name="connsiteX11" fmla="*/ 38343 w 215011"/>
                <a:gd name="connsiteY11" fmla="*/ 0 h 586603"/>
                <a:gd name="connsiteX12" fmla="*/ 80024 w 215011"/>
                <a:gd name="connsiteY12" fmla="*/ 93438 h 586603"/>
                <a:gd name="connsiteX13" fmla="*/ 51626 w 215011"/>
                <a:gd name="connsiteY13" fmla="*/ 132698 h 586603"/>
                <a:gd name="connsiteX14" fmla="*/ 42597 w 215011"/>
                <a:gd name="connsiteY14" fmla="*/ 194597 h 586603"/>
                <a:gd name="connsiteX15" fmla="*/ 55029 w 215011"/>
                <a:gd name="connsiteY15" fmla="*/ 204542 h 586603"/>
                <a:gd name="connsiteX16" fmla="*/ 51495 w 215011"/>
                <a:gd name="connsiteY16" fmla="*/ 242951 h 586603"/>
                <a:gd name="connsiteX17" fmla="*/ 21331 w 215011"/>
                <a:gd name="connsiteY17" fmla="*/ 256758 h 586603"/>
                <a:gd name="connsiteX18" fmla="*/ 18975 w 215011"/>
                <a:gd name="connsiteY18" fmla="*/ 299943 h 586603"/>
                <a:gd name="connsiteX19" fmla="*/ 0 w 215011"/>
                <a:gd name="connsiteY19" fmla="*/ 321209 h 586603"/>
                <a:gd name="connsiteX20" fmla="*/ 5366 w 215011"/>
                <a:gd name="connsiteY20" fmla="*/ 339203 h 586603"/>
                <a:gd name="connsiteX21" fmla="*/ 49271 w 215011"/>
                <a:gd name="connsiteY21" fmla="*/ 383043 h 586603"/>
                <a:gd name="connsiteX22" fmla="*/ 116536 w 215011"/>
                <a:gd name="connsiteY22" fmla="*/ 386969 h 586603"/>
                <a:gd name="connsiteX23" fmla="*/ 140353 w 215011"/>
                <a:gd name="connsiteY23" fmla="*/ 455476 h 586603"/>
                <a:gd name="connsiteX24" fmla="*/ 107048 w 215011"/>
                <a:gd name="connsiteY24" fmla="*/ 509720 h 586603"/>
                <a:gd name="connsiteX25" fmla="*/ 146896 w 215011"/>
                <a:gd name="connsiteY25" fmla="*/ 567105 h 586603"/>
                <a:gd name="connsiteX26" fmla="*/ 157169 w 215011"/>
                <a:gd name="connsiteY26" fmla="*/ 586604 h 586603"/>
                <a:gd name="connsiteX27" fmla="*/ 171761 w 215011"/>
                <a:gd name="connsiteY27" fmla="*/ 586604 h 586603"/>
                <a:gd name="connsiteX28" fmla="*/ 173265 w 215011"/>
                <a:gd name="connsiteY28" fmla="*/ 567694 h 586603"/>
                <a:gd name="connsiteX29" fmla="*/ 156449 w 215011"/>
                <a:gd name="connsiteY29" fmla="*/ 548260 h 586603"/>
                <a:gd name="connsiteX30" fmla="*/ 163320 w 215011"/>
                <a:gd name="connsiteY30" fmla="*/ 508935 h 586603"/>
                <a:gd name="connsiteX31" fmla="*/ 209450 w 215011"/>
                <a:gd name="connsiteY31" fmla="*/ 495194 h 58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5011" h="586603">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name="connsiteX0" fmla="*/ 852064 w 907288"/>
                <a:gd name="connsiteY0" fmla="*/ 347317 h 755288"/>
                <a:gd name="connsiteX1" fmla="*/ 882686 w 907288"/>
                <a:gd name="connsiteY1" fmla="*/ 333248 h 755288"/>
                <a:gd name="connsiteX2" fmla="*/ 884257 w 907288"/>
                <a:gd name="connsiteY2" fmla="*/ 315974 h 755288"/>
                <a:gd name="connsiteX3" fmla="*/ 871301 w 907288"/>
                <a:gd name="connsiteY3" fmla="*/ 305636 h 755288"/>
                <a:gd name="connsiteX4" fmla="*/ 882555 w 907288"/>
                <a:gd name="connsiteY4" fmla="*/ 228360 h 755288"/>
                <a:gd name="connsiteX5" fmla="*/ 907289 w 907288"/>
                <a:gd name="connsiteY5" fmla="*/ 194139 h 755288"/>
                <a:gd name="connsiteX6" fmla="*/ 864561 w 907288"/>
                <a:gd name="connsiteY6" fmla="*/ 98411 h 755288"/>
                <a:gd name="connsiteX7" fmla="*/ 824778 w 907288"/>
                <a:gd name="connsiteY7" fmla="*/ 74397 h 755288"/>
                <a:gd name="connsiteX8" fmla="*/ 751886 w 907288"/>
                <a:gd name="connsiteY8" fmla="*/ 46915 h 755288"/>
                <a:gd name="connsiteX9" fmla="*/ 726891 w 907288"/>
                <a:gd name="connsiteY9" fmla="*/ 28660 h 755288"/>
                <a:gd name="connsiteX10" fmla="*/ 724797 w 907288"/>
                <a:gd name="connsiteY10" fmla="*/ 28070 h 755288"/>
                <a:gd name="connsiteX11" fmla="*/ 706869 w 907288"/>
                <a:gd name="connsiteY11" fmla="*/ 49009 h 755288"/>
                <a:gd name="connsiteX12" fmla="*/ 676312 w 907288"/>
                <a:gd name="connsiteY12" fmla="*/ 28594 h 755288"/>
                <a:gd name="connsiteX13" fmla="*/ 668983 w 907288"/>
                <a:gd name="connsiteY13" fmla="*/ 0 h 755288"/>
                <a:gd name="connsiteX14" fmla="*/ 571161 w 907288"/>
                <a:gd name="connsiteY14" fmla="*/ 9291 h 755288"/>
                <a:gd name="connsiteX15" fmla="*/ 555065 w 907288"/>
                <a:gd name="connsiteY15" fmla="*/ 41550 h 755288"/>
                <a:gd name="connsiteX16" fmla="*/ 532687 w 907288"/>
                <a:gd name="connsiteY16" fmla="*/ 62815 h 755288"/>
                <a:gd name="connsiteX17" fmla="*/ 544138 w 907288"/>
                <a:gd name="connsiteY17" fmla="*/ 102729 h 755288"/>
                <a:gd name="connsiteX18" fmla="*/ 545446 w 907288"/>
                <a:gd name="connsiteY18" fmla="*/ 159786 h 755288"/>
                <a:gd name="connsiteX19" fmla="*/ 518554 w 907288"/>
                <a:gd name="connsiteY19" fmla="*/ 257608 h 755288"/>
                <a:gd name="connsiteX20" fmla="*/ 543091 w 907288"/>
                <a:gd name="connsiteY20" fmla="*/ 287249 h 755288"/>
                <a:gd name="connsiteX21" fmla="*/ 603158 w 907288"/>
                <a:gd name="connsiteY21" fmla="*/ 289998 h 755288"/>
                <a:gd name="connsiteX22" fmla="*/ 609440 w 907288"/>
                <a:gd name="connsiteY22" fmla="*/ 405813 h 755288"/>
                <a:gd name="connsiteX23" fmla="*/ 505075 w 907288"/>
                <a:gd name="connsiteY23" fmla="*/ 374013 h 755288"/>
                <a:gd name="connsiteX24" fmla="*/ 480406 w 907288"/>
                <a:gd name="connsiteY24" fmla="*/ 322125 h 755288"/>
                <a:gd name="connsiteX25" fmla="*/ 444876 w 907288"/>
                <a:gd name="connsiteY25" fmla="*/ 319769 h 755288"/>
                <a:gd name="connsiteX26" fmla="*/ 394493 w 907288"/>
                <a:gd name="connsiteY26" fmla="*/ 277958 h 755288"/>
                <a:gd name="connsiteX27" fmla="*/ 339334 w 907288"/>
                <a:gd name="connsiteY27" fmla="*/ 293923 h 755288"/>
                <a:gd name="connsiteX28" fmla="*/ 265460 w 907288"/>
                <a:gd name="connsiteY28" fmla="*/ 266049 h 755288"/>
                <a:gd name="connsiteX29" fmla="*/ 250214 w 907288"/>
                <a:gd name="connsiteY29" fmla="*/ 229276 h 755288"/>
                <a:gd name="connsiteX30" fmla="*/ 240727 w 907288"/>
                <a:gd name="connsiteY30" fmla="*/ 225612 h 755288"/>
                <a:gd name="connsiteX31" fmla="*/ 191325 w 907288"/>
                <a:gd name="connsiteY31" fmla="*/ 241577 h 755288"/>
                <a:gd name="connsiteX32" fmla="*/ 182165 w 907288"/>
                <a:gd name="connsiteY32" fmla="*/ 206636 h 755288"/>
                <a:gd name="connsiteX33" fmla="*/ 169929 w 907288"/>
                <a:gd name="connsiteY33" fmla="*/ 199766 h 755288"/>
                <a:gd name="connsiteX34" fmla="*/ 159001 w 907288"/>
                <a:gd name="connsiteY34" fmla="*/ 205524 h 755288"/>
                <a:gd name="connsiteX35" fmla="*/ 172350 w 907288"/>
                <a:gd name="connsiteY35" fmla="*/ 230257 h 755288"/>
                <a:gd name="connsiteX36" fmla="*/ 158347 w 907288"/>
                <a:gd name="connsiteY36" fmla="*/ 327098 h 755288"/>
                <a:gd name="connsiteX37" fmla="*/ 177911 w 907288"/>
                <a:gd name="connsiteY37" fmla="*/ 377612 h 755288"/>
                <a:gd name="connsiteX38" fmla="*/ 7197 w 907288"/>
                <a:gd name="connsiteY38" fmla="*/ 369760 h 755288"/>
                <a:gd name="connsiteX39" fmla="*/ 0 w 907288"/>
                <a:gd name="connsiteY39" fmla="*/ 638034 h 755288"/>
                <a:gd name="connsiteX40" fmla="*/ 89119 w 907288"/>
                <a:gd name="connsiteY40" fmla="*/ 718647 h 755288"/>
                <a:gd name="connsiteX41" fmla="*/ 88203 w 907288"/>
                <a:gd name="connsiteY41" fmla="*/ 719628 h 755288"/>
                <a:gd name="connsiteX42" fmla="*/ 157235 w 907288"/>
                <a:gd name="connsiteY42" fmla="*/ 705887 h 755288"/>
                <a:gd name="connsiteX43" fmla="*/ 221882 w 907288"/>
                <a:gd name="connsiteY43" fmla="*/ 715768 h 755288"/>
                <a:gd name="connsiteX44" fmla="*/ 232744 w 907288"/>
                <a:gd name="connsiteY44" fmla="*/ 736444 h 755288"/>
                <a:gd name="connsiteX45" fmla="*/ 271938 w 907288"/>
                <a:gd name="connsiteY45" fmla="*/ 749204 h 755288"/>
                <a:gd name="connsiteX46" fmla="*/ 365638 w 907288"/>
                <a:gd name="connsiteY46" fmla="*/ 755289 h 755288"/>
                <a:gd name="connsiteX47" fmla="*/ 375714 w 907288"/>
                <a:gd name="connsiteY47" fmla="*/ 750251 h 755288"/>
                <a:gd name="connsiteX48" fmla="*/ 371527 w 907288"/>
                <a:gd name="connsiteY48" fmla="*/ 748419 h 755288"/>
                <a:gd name="connsiteX49" fmla="*/ 393054 w 907288"/>
                <a:gd name="connsiteY49" fmla="*/ 699998 h 755288"/>
                <a:gd name="connsiteX50" fmla="*/ 463983 w 907288"/>
                <a:gd name="connsiteY50" fmla="*/ 659823 h 755288"/>
                <a:gd name="connsiteX51" fmla="*/ 494540 w 907288"/>
                <a:gd name="connsiteY51" fmla="*/ 651905 h 755288"/>
                <a:gd name="connsiteX52" fmla="*/ 514497 w 907288"/>
                <a:gd name="connsiteY52" fmla="*/ 598447 h 755288"/>
                <a:gd name="connsiteX53" fmla="*/ 587847 w 907288"/>
                <a:gd name="connsiteY53" fmla="*/ 564553 h 755288"/>
                <a:gd name="connsiteX54" fmla="*/ 617749 w 907288"/>
                <a:gd name="connsiteY54" fmla="*/ 578621 h 755288"/>
                <a:gd name="connsiteX55" fmla="*/ 607215 w 907288"/>
                <a:gd name="connsiteY55" fmla="*/ 526929 h 755288"/>
                <a:gd name="connsiteX56" fmla="*/ 836818 w 907288"/>
                <a:gd name="connsiteY56" fmla="*/ 449588 h 755288"/>
                <a:gd name="connsiteX57" fmla="*/ 827854 w 907288"/>
                <a:gd name="connsiteY57" fmla="*/ 419554 h 755288"/>
                <a:gd name="connsiteX58" fmla="*/ 849381 w 907288"/>
                <a:gd name="connsiteY58" fmla="*/ 395279 h 755288"/>
                <a:gd name="connsiteX59" fmla="*/ 852064 w 907288"/>
                <a:gd name="connsiteY59" fmla="*/ 347317 h 75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07288" h="755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name="connsiteX0" fmla="*/ 757906 w 828704"/>
                <a:gd name="connsiteY0" fmla="*/ 286595 h 836098"/>
                <a:gd name="connsiteX1" fmla="*/ 761832 w 828704"/>
                <a:gd name="connsiteY1" fmla="*/ 284043 h 836098"/>
                <a:gd name="connsiteX2" fmla="*/ 633584 w 828704"/>
                <a:gd name="connsiteY2" fmla="*/ 210562 h 836098"/>
                <a:gd name="connsiteX3" fmla="*/ 625274 w 828704"/>
                <a:gd name="connsiteY3" fmla="*/ 154356 h 836098"/>
                <a:gd name="connsiteX4" fmla="*/ 355692 w 828704"/>
                <a:gd name="connsiteY4" fmla="*/ 850 h 836098"/>
                <a:gd name="connsiteX5" fmla="*/ 353271 w 828704"/>
                <a:gd name="connsiteY5" fmla="*/ 15442 h 836098"/>
                <a:gd name="connsiteX6" fmla="*/ 332202 w 828704"/>
                <a:gd name="connsiteY6" fmla="*/ 36511 h 836098"/>
                <a:gd name="connsiteX7" fmla="*/ 303738 w 828704"/>
                <a:gd name="connsiteY7" fmla="*/ 63404 h 836098"/>
                <a:gd name="connsiteX8" fmla="*/ 342736 w 828704"/>
                <a:gd name="connsiteY8" fmla="*/ 87287 h 836098"/>
                <a:gd name="connsiteX9" fmla="*/ 306617 w 828704"/>
                <a:gd name="connsiteY9" fmla="*/ 113591 h 836098"/>
                <a:gd name="connsiteX10" fmla="*/ 283454 w 828704"/>
                <a:gd name="connsiteY10" fmla="*/ 117779 h 836098"/>
                <a:gd name="connsiteX11" fmla="*/ 235427 w 828704"/>
                <a:gd name="connsiteY11" fmla="*/ 149841 h 836098"/>
                <a:gd name="connsiteX12" fmla="*/ 229472 w 828704"/>
                <a:gd name="connsiteY12" fmla="*/ 114114 h 836098"/>
                <a:gd name="connsiteX13" fmla="*/ 208010 w 828704"/>
                <a:gd name="connsiteY13" fmla="*/ 98018 h 836098"/>
                <a:gd name="connsiteX14" fmla="*/ 194859 w 828704"/>
                <a:gd name="connsiteY14" fmla="*/ 122686 h 836098"/>
                <a:gd name="connsiteX15" fmla="*/ 159328 w 828704"/>
                <a:gd name="connsiteY15" fmla="*/ 135642 h 836098"/>
                <a:gd name="connsiteX16" fmla="*/ 136689 w 828704"/>
                <a:gd name="connsiteY16" fmla="*/ 67657 h 836098"/>
                <a:gd name="connsiteX17" fmla="*/ 151346 w 828704"/>
                <a:gd name="connsiteY17" fmla="*/ 0 h 836098"/>
                <a:gd name="connsiteX18" fmla="*/ 75444 w 828704"/>
                <a:gd name="connsiteY18" fmla="*/ 3075 h 836098"/>
                <a:gd name="connsiteX19" fmla="*/ 107833 w 828704"/>
                <a:gd name="connsiteY19" fmla="*/ 57123 h 836098"/>
                <a:gd name="connsiteX20" fmla="*/ 76883 w 828704"/>
                <a:gd name="connsiteY20" fmla="*/ 101355 h 836098"/>
                <a:gd name="connsiteX21" fmla="*/ 76883 w 828704"/>
                <a:gd name="connsiteY21" fmla="*/ 126350 h 836098"/>
                <a:gd name="connsiteX22" fmla="*/ 91475 w 828704"/>
                <a:gd name="connsiteY22" fmla="*/ 145130 h 836098"/>
                <a:gd name="connsiteX23" fmla="*/ 91475 w 828704"/>
                <a:gd name="connsiteY23" fmla="*/ 177977 h 836098"/>
                <a:gd name="connsiteX24" fmla="*/ 46457 w 828704"/>
                <a:gd name="connsiteY24" fmla="*/ 256692 h 836098"/>
                <a:gd name="connsiteX25" fmla="*/ 3403 w 828704"/>
                <a:gd name="connsiteY25" fmla="*/ 266507 h 836098"/>
                <a:gd name="connsiteX26" fmla="*/ 0 w 828704"/>
                <a:gd name="connsiteY26" fmla="*/ 307991 h 836098"/>
                <a:gd name="connsiteX27" fmla="*/ 18518 w 828704"/>
                <a:gd name="connsiteY27" fmla="*/ 317872 h 836098"/>
                <a:gd name="connsiteX28" fmla="*/ 20873 w 828704"/>
                <a:gd name="connsiteY28" fmla="*/ 391353 h 836098"/>
                <a:gd name="connsiteX29" fmla="*/ 11843 w 828704"/>
                <a:gd name="connsiteY29" fmla="*/ 405224 h 836098"/>
                <a:gd name="connsiteX30" fmla="*/ 19499 w 828704"/>
                <a:gd name="connsiteY30" fmla="*/ 422106 h 836098"/>
                <a:gd name="connsiteX31" fmla="*/ 73416 w 828704"/>
                <a:gd name="connsiteY31" fmla="*/ 460384 h 836098"/>
                <a:gd name="connsiteX32" fmla="*/ 73416 w 828704"/>
                <a:gd name="connsiteY32" fmla="*/ 500363 h 836098"/>
                <a:gd name="connsiteX33" fmla="*/ 108618 w 828704"/>
                <a:gd name="connsiteY33" fmla="*/ 586734 h 836098"/>
                <a:gd name="connsiteX34" fmla="*/ 115358 w 828704"/>
                <a:gd name="connsiteY34" fmla="*/ 588632 h 836098"/>
                <a:gd name="connsiteX35" fmla="*/ 141007 w 828704"/>
                <a:gd name="connsiteY35" fmla="*/ 607346 h 836098"/>
                <a:gd name="connsiteX36" fmla="*/ 213114 w 828704"/>
                <a:gd name="connsiteY36" fmla="*/ 634566 h 836098"/>
                <a:gd name="connsiteX37" fmla="*/ 255187 w 828704"/>
                <a:gd name="connsiteY37" fmla="*/ 659888 h 836098"/>
                <a:gd name="connsiteX38" fmla="*/ 305636 w 828704"/>
                <a:gd name="connsiteY38" fmla="*/ 665319 h 836098"/>
                <a:gd name="connsiteX39" fmla="*/ 340381 w 828704"/>
                <a:gd name="connsiteY39" fmla="*/ 679060 h 836098"/>
                <a:gd name="connsiteX40" fmla="*/ 368386 w 828704"/>
                <a:gd name="connsiteY40" fmla="*/ 695483 h 836098"/>
                <a:gd name="connsiteX41" fmla="*/ 380229 w 828704"/>
                <a:gd name="connsiteY41" fmla="*/ 800372 h 836098"/>
                <a:gd name="connsiteX42" fmla="*/ 397045 w 828704"/>
                <a:gd name="connsiteY42" fmla="*/ 823666 h 836098"/>
                <a:gd name="connsiteX43" fmla="*/ 449130 w 828704"/>
                <a:gd name="connsiteY43" fmla="*/ 822488 h 836098"/>
                <a:gd name="connsiteX44" fmla="*/ 488389 w 828704"/>
                <a:gd name="connsiteY44" fmla="*/ 817908 h 836098"/>
                <a:gd name="connsiteX45" fmla="*/ 508870 w 828704"/>
                <a:gd name="connsiteY45" fmla="*/ 835575 h 836098"/>
                <a:gd name="connsiteX46" fmla="*/ 522938 w 828704"/>
                <a:gd name="connsiteY46" fmla="*/ 836098 h 836098"/>
                <a:gd name="connsiteX47" fmla="*/ 548587 w 828704"/>
                <a:gd name="connsiteY47" fmla="*/ 827265 h 836098"/>
                <a:gd name="connsiteX48" fmla="*/ 601391 w 828704"/>
                <a:gd name="connsiteY48" fmla="*/ 825956 h 836098"/>
                <a:gd name="connsiteX49" fmla="*/ 615590 w 828704"/>
                <a:gd name="connsiteY49" fmla="*/ 805672 h 836098"/>
                <a:gd name="connsiteX50" fmla="*/ 659823 w 828704"/>
                <a:gd name="connsiteY50" fmla="*/ 802531 h 836098"/>
                <a:gd name="connsiteX51" fmla="*/ 689137 w 828704"/>
                <a:gd name="connsiteY51" fmla="*/ 809205 h 836098"/>
                <a:gd name="connsiteX52" fmla="*/ 767263 w 828704"/>
                <a:gd name="connsiteY52" fmla="*/ 790295 h 836098"/>
                <a:gd name="connsiteX53" fmla="*/ 828705 w 828704"/>
                <a:gd name="connsiteY53" fmla="*/ 746521 h 836098"/>
                <a:gd name="connsiteX54" fmla="*/ 825629 w 828704"/>
                <a:gd name="connsiteY54" fmla="*/ 743838 h 836098"/>
                <a:gd name="connsiteX55" fmla="*/ 809729 w 828704"/>
                <a:gd name="connsiteY55" fmla="*/ 738996 h 836098"/>
                <a:gd name="connsiteX56" fmla="*/ 802139 w 828704"/>
                <a:gd name="connsiteY56" fmla="*/ 720348 h 836098"/>
                <a:gd name="connsiteX57" fmla="*/ 786958 w 828704"/>
                <a:gd name="connsiteY57" fmla="*/ 712103 h 836098"/>
                <a:gd name="connsiteX58" fmla="*/ 788332 w 828704"/>
                <a:gd name="connsiteY58" fmla="*/ 683051 h 836098"/>
                <a:gd name="connsiteX59" fmla="*/ 776620 w 828704"/>
                <a:gd name="connsiteY59" fmla="*/ 669965 h 836098"/>
                <a:gd name="connsiteX60" fmla="*/ 775181 w 828704"/>
                <a:gd name="connsiteY60" fmla="*/ 653345 h 836098"/>
                <a:gd name="connsiteX61" fmla="*/ 758626 w 828704"/>
                <a:gd name="connsiteY61" fmla="*/ 628480 h 836098"/>
                <a:gd name="connsiteX62" fmla="*/ 764188 w 828704"/>
                <a:gd name="connsiteY62" fmla="*/ 619516 h 836098"/>
                <a:gd name="connsiteX63" fmla="*/ 744100 w 828704"/>
                <a:gd name="connsiteY63" fmla="*/ 572536 h 836098"/>
                <a:gd name="connsiteX64" fmla="*/ 759346 w 828704"/>
                <a:gd name="connsiteY64" fmla="*/ 563571 h 836098"/>
                <a:gd name="connsiteX65" fmla="*/ 757252 w 828704"/>
                <a:gd name="connsiteY65" fmla="*/ 524900 h 836098"/>
                <a:gd name="connsiteX66" fmla="*/ 759346 w 828704"/>
                <a:gd name="connsiteY66" fmla="*/ 509720 h 836098"/>
                <a:gd name="connsiteX67" fmla="*/ 774526 w 828704"/>
                <a:gd name="connsiteY67" fmla="*/ 488258 h 836098"/>
                <a:gd name="connsiteX68" fmla="*/ 767590 w 828704"/>
                <a:gd name="connsiteY68" fmla="*/ 465488 h 836098"/>
                <a:gd name="connsiteX69" fmla="*/ 723423 w 828704"/>
                <a:gd name="connsiteY69" fmla="*/ 426097 h 836098"/>
                <a:gd name="connsiteX70" fmla="*/ 717862 w 828704"/>
                <a:gd name="connsiteY70" fmla="*/ 404701 h 836098"/>
                <a:gd name="connsiteX71" fmla="*/ 738604 w 828704"/>
                <a:gd name="connsiteY71" fmla="*/ 344634 h 836098"/>
                <a:gd name="connsiteX72" fmla="*/ 757906 w 828704"/>
                <a:gd name="connsiteY72" fmla="*/ 286595 h 83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28704" h="836098">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name="connsiteX0" fmla="*/ 118695 w 137015"/>
                <a:gd name="connsiteY0" fmla="*/ 337044 h 388473"/>
                <a:gd name="connsiteX1" fmla="*/ 136493 w 137015"/>
                <a:gd name="connsiteY1" fmla="*/ 204608 h 388473"/>
                <a:gd name="connsiteX2" fmla="*/ 97822 w 137015"/>
                <a:gd name="connsiteY2" fmla="*/ 75117 h 388473"/>
                <a:gd name="connsiteX3" fmla="*/ 53589 w 137015"/>
                <a:gd name="connsiteY3" fmla="*/ 53720 h 388473"/>
                <a:gd name="connsiteX4" fmla="*/ 59609 w 137015"/>
                <a:gd name="connsiteY4" fmla="*/ 9292 h 388473"/>
                <a:gd name="connsiteX5" fmla="*/ 0 w 137015"/>
                <a:gd name="connsiteY5" fmla="*/ 0 h 388473"/>
                <a:gd name="connsiteX6" fmla="*/ 37886 w 137015"/>
                <a:gd name="connsiteY6" fmla="*/ 57842 h 388473"/>
                <a:gd name="connsiteX7" fmla="*/ 39194 w 137015"/>
                <a:gd name="connsiteY7" fmla="*/ 101552 h 388473"/>
                <a:gd name="connsiteX8" fmla="*/ 45541 w 137015"/>
                <a:gd name="connsiteY8" fmla="*/ 136100 h 388473"/>
                <a:gd name="connsiteX9" fmla="*/ 58039 w 137015"/>
                <a:gd name="connsiteY9" fmla="*/ 322518 h 388473"/>
                <a:gd name="connsiteX10" fmla="*/ 96186 w 137015"/>
                <a:gd name="connsiteY10" fmla="*/ 388474 h 388473"/>
                <a:gd name="connsiteX11" fmla="*/ 137016 w 137015"/>
                <a:gd name="connsiteY11" fmla="*/ 375125 h 388473"/>
                <a:gd name="connsiteX12" fmla="*/ 118695 w 137015"/>
                <a:gd name="connsiteY12" fmla="*/ 337044 h 38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015" h="388473">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name="connsiteX0" fmla="*/ 0 w 97494"/>
                <a:gd name="connsiteY0" fmla="*/ 125173 h 151672"/>
                <a:gd name="connsiteX1" fmla="*/ 6478 w 97494"/>
                <a:gd name="connsiteY1" fmla="*/ 134857 h 151672"/>
                <a:gd name="connsiteX2" fmla="*/ 50318 w 97494"/>
                <a:gd name="connsiteY2" fmla="*/ 126547 h 151672"/>
                <a:gd name="connsiteX3" fmla="*/ 66610 w 97494"/>
                <a:gd name="connsiteY3" fmla="*/ 151673 h 151672"/>
                <a:gd name="connsiteX4" fmla="*/ 86371 w 97494"/>
                <a:gd name="connsiteY4" fmla="*/ 100439 h 151672"/>
                <a:gd name="connsiteX5" fmla="*/ 84408 w 97494"/>
                <a:gd name="connsiteY5" fmla="*/ 99392 h 151672"/>
                <a:gd name="connsiteX6" fmla="*/ 58824 w 97494"/>
                <a:gd name="connsiteY6" fmla="*/ 104889 h 151672"/>
                <a:gd name="connsiteX7" fmla="*/ 45672 w 97494"/>
                <a:gd name="connsiteY7" fmla="*/ 92456 h 151672"/>
                <a:gd name="connsiteX8" fmla="*/ 51234 w 97494"/>
                <a:gd name="connsiteY8" fmla="*/ 93176 h 151672"/>
                <a:gd name="connsiteX9" fmla="*/ 55356 w 97494"/>
                <a:gd name="connsiteY9" fmla="*/ 84212 h 151672"/>
                <a:gd name="connsiteX10" fmla="*/ 76098 w 97494"/>
                <a:gd name="connsiteY10" fmla="*/ 63470 h 151672"/>
                <a:gd name="connsiteX11" fmla="*/ 97495 w 97494"/>
                <a:gd name="connsiteY11" fmla="*/ 41353 h 151672"/>
                <a:gd name="connsiteX12" fmla="*/ 80220 w 97494"/>
                <a:gd name="connsiteY12" fmla="*/ 12367 h 151672"/>
                <a:gd name="connsiteX13" fmla="*/ 75967 w 97494"/>
                <a:gd name="connsiteY13" fmla="*/ 0 h 151672"/>
                <a:gd name="connsiteX14" fmla="*/ 28921 w 97494"/>
                <a:gd name="connsiteY14" fmla="*/ 34548 h 151672"/>
                <a:gd name="connsiteX15" fmla="*/ 0 w 97494"/>
                <a:gd name="connsiteY15" fmla="*/ 125173 h 15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494" h="151672">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name="connsiteX0" fmla="*/ 579799 w 580976"/>
                <a:gd name="connsiteY0" fmla="*/ 81071 h 539296"/>
                <a:gd name="connsiteX1" fmla="*/ 507496 w 580976"/>
                <a:gd name="connsiteY1" fmla="*/ 37886 h 539296"/>
                <a:gd name="connsiteX2" fmla="*/ 377415 w 580976"/>
                <a:gd name="connsiteY2" fmla="*/ 18190 h 539296"/>
                <a:gd name="connsiteX3" fmla="*/ 377088 w 580976"/>
                <a:gd name="connsiteY3" fmla="*/ 16358 h 539296"/>
                <a:gd name="connsiteX4" fmla="*/ 342344 w 580976"/>
                <a:gd name="connsiteY4" fmla="*/ 0 h 539296"/>
                <a:gd name="connsiteX5" fmla="*/ 284108 w 580976"/>
                <a:gd name="connsiteY5" fmla="*/ 26893 h 539296"/>
                <a:gd name="connsiteX6" fmla="*/ 265068 w 580976"/>
                <a:gd name="connsiteY6" fmla="*/ 78061 h 539296"/>
                <a:gd name="connsiteX7" fmla="*/ 252635 w 580976"/>
                <a:gd name="connsiteY7" fmla="*/ 107113 h 539296"/>
                <a:gd name="connsiteX8" fmla="*/ 172611 w 580976"/>
                <a:gd name="connsiteY8" fmla="*/ 164760 h 539296"/>
                <a:gd name="connsiteX9" fmla="*/ 124060 w 580976"/>
                <a:gd name="connsiteY9" fmla="*/ 189035 h 539296"/>
                <a:gd name="connsiteX10" fmla="*/ 22901 w 580976"/>
                <a:gd name="connsiteY10" fmla="*/ 182492 h 539296"/>
                <a:gd name="connsiteX11" fmla="*/ 0 w 580976"/>
                <a:gd name="connsiteY11" fmla="*/ 175032 h 539296"/>
                <a:gd name="connsiteX12" fmla="*/ 15377 w 580976"/>
                <a:gd name="connsiteY12" fmla="*/ 204281 h 539296"/>
                <a:gd name="connsiteX13" fmla="*/ 41746 w 580976"/>
                <a:gd name="connsiteY13" fmla="*/ 220115 h 539296"/>
                <a:gd name="connsiteX14" fmla="*/ 55879 w 580976"/>
                <a:gd name="connsiteY14" fmla="*/ 275341 h 539296"/>
                <a:gd name="connsiteX15" fmla="*/ 120265 w 580976"/>
                <a:gd name="connsiteY15" fmla="*/ 328799 h 539296"/>
                <a:gd name="connsiteX16" fmla="*/ 186876 w 580976"/>
                <a:gd name="connsiteY16" fmla="*/ 374079 h 539296"/>
                <a:gd name="connsiteX17" fmla="*/ 193288 w 580976"/>
                <a:gd name="connsiteY17" fmla="*/ 443503 h 539296"/>
                <a:gd name="connsiteX18" fmla="*/ 214553 w 580976"/>
                <a:gd name="connsiteY18" fmla="*/ 464703 h 539296"/>
                <a:gd name="connsiteX19" fmla="*/ 247859 w 580976"/>
                <a:gd name="connsiteY19" fmla="*/ 463525 h 539296"/>
                <a:gd name="connsiteX20" fmla="*/ 309693 w 580976"/>
                <a:gd name="connsiteY20" fmla="*/ 487997 h 539296"/>
                <a:gd name="connsiteX21" fmla="*/ 362497 w 580976"/>
                <a:gd name="connsiteY21" fmla="*/ 499055 h 539296"/>
                <a:gd name="connsiteX22" fmla="*/ 420208 w 580976"/>
                <a:gd name="connsiteY22" fmla="*/ 500429 h 539296"/>
                <a:gd name="connsiteX23" fmla="*/ 454233 w 580976"/>
                <a:gd name="connsiteY23" fmla="*/ 539296 h 539296"/>
                <a:gd name="connsiteX24" fmla="*/ 460253 w 580976"/>
                <a:gd name="connsiteY24" fmla="*/ 505991 h 539296"/>
                <a:gd name="connsiteX25" fmla="*/ 493166 w 580976"/>
                <a:gd name="connsiteY25" fmla="*/ 478378 h 539296"/>
                <a:gd name="connsiteX26" fmla="*/ 520713 w 580976"/>
                <a:gd name="connsiteY26" fmla="*/ 427995 h 539296"/>
                <a:gd name="connsiteX27" fmla="*/ 526994 w 580976"/>
                <a:gd name="connsiteY27" fmla="*/ 396391 h 539296"/>
                <a:gd name="connsiteX28" fmla="*/ 562982 w 580976"/>
                <a:gd name="connsiteY28" fmla="*/ 329454 h 539296"/>
                <a:gd name="connsiteX29" fmla="*/ 555523 w 580976"/>
                <a:gd name="connsiteY29" fmla="*/ 263563 h 539296"/>
                <a:gd name="connsiteX30" fmla="*/ 580976 w 580976"/>
                <a:gd name="connsiteY30" fmla="*/ 165610 h 539296"/>
                <a:gd name="connsiteX31" fmla="*/ 579799 w 580976"/>
                <a:gd name="connsiteY31" fmla="*/ 81071 h 53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0976" h="53929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name="connsiteX0" fmla="*/ 1013028 w 1216065"/>
                <a:gd name="connsiteY0" fmla="*/ 713216 h 903101"/>
                <a:gd name="connsiteX1" fmla="*/ 1013028 w 1216065"/>
                <a:gd name="connsiteY1" fmla="*/ 688679 h 903101"/>
                <a:gd name="connsiteX2" fmla="*/ 1035079 w 1216065"/>
                <a:gd name="connsiteY2" fmla="*/ 683182 h 903101"/>
                <a:gd name="connsiteX3" fmla="*/ 1044370 w 1216065"/>
                <a:gd name="connsiteY3" fmla="*/ 648307 h 903101"/>
                <a:gd name="connsiteX4" fmla="*/ 1166664 w 1216065"/>
                <a:gd name="connsiteY4" fmla="*/ 517180 h 903101"/>
                <a:gd name="connsiteX5" fmla="*/ 1198202 w 1216065"/>
                <a:gd name="connsiteY5" fmla="*/ 272396 h 903101"/>
                <a:gd name="connsiteX6" fmla="*/ 1216065 w 1216065"/>
                <a:gd name="connsiteY6" fmla="*/ 246158 h 903101"/>
                <a:gd name="connsiteX7" fmla="*/ 1191136 w 1216065"/>
                <a:gd name="connsiteY7" fmla="*/ 226462 h 903101"/>
                <a:gd name="connsiteX8" fmla="*/ 1147034 w 1216065"/>
                <a:gd name="connsiteY8" fmla="*/ 148859 h 903101"/>
                <a:gd name="connsiteX9" fmla="*/ 1155213 w 1216065"/>
                <a:gd name="connsiteY9" fmla="*/ 49729 h 903101"/>
                <a:gd name="connsiteX10" fmla="*/ 1137219 w 1216065"/>
                <a:gd name="connsiteY10" fmla="*/ 55225 h 903101"/>
                <a:gd name="connsiteX11" fmla="*/ 1098156 w 1216065"/>
                <a:gd name="connsiteY11" fmla="*/ 14003 h 903101"/>
                <a:gd name="connsiteX12" fmla="*/ 917693 w 1216065"/>
                <a:gd name="connsiteY12" fmla="*/ 0 h 903101"/>
                <a:gd name="connsiteX13" fmla="*/ 458028 w 1216065"/>
                <a:gd name="connsiteY13" fmla="*/ 316367 h 903101"/>
                <a:gd name="connsiteX14" fmla="*/ 328014 w 1216065"/>
                <a:gd name="connsiteY14" fmla="*/ 344307 h 903101"/>
                <a:gd name="connsiteX15" fmla="*/ 320554 w 1216065"/>
                <a:gd name="connsiteY15" fmla="*/ 578883 h 903101"/>
                <a:gd name="connsiteX16" fmla="*/ 252897 w 1216065"/>
                <a:gd name="connsiteY16" fmla="*/ 640978 h 903101"/>
                <a:gd name="connsiteX17" fmla="*/ 88857 w 1216065"/>
                <a:gd name="connsiteY17" fmla="*/ 643530 h 903101"/>
                <a:gd name="connsiteX18" fmla="*/ 61965 w 1216065"/>
                <a:gd name="connsiteY18" fmla="*/ 672975 h 903101"/>
                <a:gd name="connsiteX19" fmla="*/ 6805 w 1216065"/>
                <a:gd name="connsiteY19" fmla="*/ 669376 h 903101"/>
                <a:gd name="connsiteX20" fmla="*/ 0 w 1216065"/>
                <a:gd name="connsiteY20" fmla="*/ 693259 h 903101"/>
                <a:gd name="connsiteX21" fmla="*/ 15115 w 1216065"/>
                <a:gd name="connsiteY21" fmla="*/ 716618 h 903101"/>
                <a:gd name="connsiteX22" fmla="*/ 19957 w 1216065"/>
                <a:gd name="connsiteY22" fmla="*/ 744165 h 903101"/>
                <a:gd name="connsiteX23" fmla="*/ 56076 w 1216065"/>
                <a:gd name="connsiteY23" fmla="*/ 774134 h 903101"/>
                <a:gd name="connsiteX24" fmla="*/ 68770 w 1216065"/>
                <a:gd name="connsiteY24" fmla="*/ 814702 h 903101"/>
                <a:gd name="connsiteX25" fmla="*/ 89250 w 1216065"/>
                <a:gd name="connsiteY25" fmla="*/ 832041 h 903101"/>
                <a:gd name="connsiteX26" fmla="*/ 130538 w 1216065"/>
                <a:gd name="connsiteY26" fmla="*/ 830798 h 903101"/>
                <a:gd name="connsiteX27" fmla="*/ 155991 w 1216065"/>
                <a:gd name="connsiteY27" fmla="*/ 859850 h 903101"/>
                <a:gd name="connsiteX28" fmla="*/ 143101 w 1216065"/>
                <a:gd name="connsiteY28" fmla="*/ 879284 h 903101"/>
                <a:gd name="connsiteX29" fmla="*/ 155860 w 1216065"/>
                <a:gd name="connsiteY29" fmla="*/ 896035 h 903101"/>
                <a:gd name="connsiteX30" fmla="*/ 167442 w 1216065"/>
                <a:gd name="connsiteY30" fmla="*/ 894399 h 903101"/>
                <a:gd name="connsiteX31" fmla="*/ 163974 w 1216065"/>
                <a:gd name="connsiteY31" fmla="*/ 870974 h 903101"/>
                <a:gd name="connsiteX32" fmla="*/ 192895 w 1216065"/>
                <a:gd name="connsiteY32" fmla="*/ 859850 h 903101"/>
                <a:gd name="connsiteX33" fmla="*/ 241643 w 1216065"/>
                <a:gd name="connsiteY33" fmla="*/ 903101 h 903101"/>
                <a:gd name="connsiteX34" fmla="*/ 245045 w 1216065"/>
                <a:gd name="connsiteY34" fmla="*/ 847614 h 903101"/>
                <a:gd name="connsiteX35" fmla="*/ 273966 w 1216065"/>
                <a:gd name="connsiteY35" fmla="*/ 829228 h 903101"/>
                <a:gd name="connsiteX36" fmla="*/ 293531 w 1216065"/>
                <a:gd name="connsiteY36" fmla="*/ 762683 h 903101"/>
                <a:gd name="connsiteX37" fmla="*/ 414843 w 1216065"/>
                <a:gd name="connsiteY37" fmla="*/ 736772 h 903101"/>
                <a:gd name="connsiteX38" fmla="*/ 479621 w 1216065"/>
                <a:gd name="connsiteY38" fmla="*/ 767067 h 903101"/>
                <a:gd name="connsiteX39" fmla="*/ 512403 w 1216065"/>
                <a:gd name="connsiteY39" fmla="*/ 815683 h 903101"/>
                <a:gd name="connsiteX40" fmla="*/ 522283 w 1216065"/>
                <a:gd name="connsiteY40" fmla="*/ 815683 h 903101"/>
                <a:gd name="connsiteX41" fmla="*/ 543483 w 1216065"/>
                <a:gd name="connsiteY41" fmla="*/ 793240 h 903101"/>
                <a:gd name="connsiteX42" fmla="*/ 595306 w 1216065"/>
                <a:gd name="connsiteY42" fmla="*/ 788921 h 903101"/>
                <a:gd name="connsiteX43" fmla="*/ 675396 w 1216065"/>
                <a:gd name="connsiteY43" fmla="*/ 828377 h 903101"/>
                <a:gd name="connsiteX44" fmla="*/ 720806 w 1216065"/>
                <a:gd name="connsiteY44" fmla="*/ 828377 h 903101"/>
                <a:gd name="connsiteX45" fmla="*/ 780088 w 1216065"/>
                <a:gd name="connsiteY45" fmla="*/ 786762 h 903101"/>
                <a:gd name="connsiteX46" fmla="*/ 882424 w 1216065"/>
                <a:gd name="connsiteY46" fmla="*/ 781462 h 903101"/>
                <a:gd name="connsiteX47" fmla="*/ 933462 w 1216065"/>
                <a:gd name="connsiteY47" fmla="*/ 802793 h 903101"/>
                <a:gd name="connsiteX48" fmla="*/ 959831 w 1216065"/>
                <a:gd name="connsiteY48" fmla="*/ 779826 h 903101"/>
                <a:gd name="connsiteX49" fmla="*/ 991304 w 1216065"/>
                <a:gd name="connsiteY49" fmla="*/ 772171 h 903101"/>
                <a:gd name="connsiteX50" fmla="*/ 981424 w 1216065"/>
                <a:gd name="connsiteY50" fmla="*/ 748615 h 903101"/>
                <a:gd name="connsiteX51" fmla="*/ 981424 w 1216065"/>
                <a:gd name="connsiteY51" fmla="*/ 709421 h 903101"/>
                <a:gd name="connsiteX52" fmla="*/ 1013028 w 1216065"/>
                <a:gd name="connsiteY52" fmla="*/ 713216 h 90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6065" h="903101">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name="connsiteX0" fmla="*/ 219134 w 219133"/>
                <a:gd name="connsiteY0" fmla="*/ 90624 h 476742"/>
                <a:gd name="connsiteX1" fmla="*/ 202841 w 219133"/>
                <a:gd name="connsiteY1" fmla="*/ 56795 h 476742"/>
                <a:gd name="connsiteX2" fmla="*/ 203496 w 219133"/>
                <a:gd name="connsiteY2" fmla="*/ 45476 h 476742"/>
                <a:gd name="connsiteX3" fmla="*/ 152262 w 219133"/>
                <a:gd name="connsiteY3" fmla="*/ 0 h 476742"/>
                <a:gd name="connsiteX4" fmla="*/ 148270 w 219133"/>
                <a:gd name="connsiteY4" fmla="*/ 1505 h 476742"/>
                <a:gd name="connsiteX5" fmla="*/ 152393 w 219133"/>
                <a:gd name="connsiteY5" fmla="*/ 28790 h 476742"/>
                <a:gd name="connsiteX6" fmla="*/ 121443 w 219133"/>
                <a:gd name="connsiteY6" fmla="*/ 33174 h 476742"/>
                <a:gd name="connsiteX7" fmla="*/ 106066 w 219133"/>
                <a:gd name="connsiteY7" fmla="*/ 66414 h 476742"/>
                <a:gd name="connsiteX8" fmla="*/ 45737 w 219133"/>
                <a:gd name="connsiteY8" fmla="*/ 71649 h 476742"/>
                <a:gd name="connsiteX9" fmla="*/ 4973 w 219133"/>
                <a:gd name="connsiteY9" fmla="*/ 111301 h 476742"/>
                <a:gd name="connsiteX10" fmla="*/ 0 w 219133"/>
                <a:gd name="connsiteY10" fmla="*/ 148074 h 476742"/>
                <a:gd name="connsiteX11" fmla="*/ 39325 w 219133"/>
                <a:gd name="connsiteY11" fmla="*/ 167181 h 476742"/>
                <a:gd name="connsiteX12" fmla="*/ 81595 w 219133"/>
                <a:gd name="connsiteY12" fmla="*/ 308580 h 476742"/>
                <a:gd name="connsiteX13" fmla="*/ 63993 w 219133"/>
                <a:gd name="connsiteY13" fmla="*/ 439380 h 476742"/>
                <a:gd name="connsiteX14" fmla="*/ 81987 w 219133"/>
                <a:gd name="connsiteY14" fmla="*/ 476742 h 476742"/>
                <a:gd name="connsiteX15" fmla="*/ 117452 w 219133"/>
                <a:gd name="connsiteY15" fmla="*/ 474452 h 476742"/>
                <a:gd name="connsiteX16" fmla="*/ 134857 w 219133"/>
                <a:gd name="connsiteY16" fmla="*/ 286006 h 476742"/>
                <a:gd name="connsiteX17" fmla="*/ 163255 w 219133"/>
                <a:gd name="connsiteY17" fmla="*/ 239483 h 476742"/>
                <a:gd name="connsiteX18" fmla="*/ 172611 w 219133"/>
                <a:gd name="connsiteY18" fmla="*/ 211348 h 476742"/>
                <a:gd name="connsiteX19" fmla="*/ 202645 w 219133"/>
                <a:gd name="connsiteY19" fmla="*/ 186156 h 476742"/>
                <a:gd name="connsiteX20" fmla="*/ 198784 w 219133"/>
                <a:gd name="connsiteY20" fmla="*/ 133614 h 476742"/>
                <a:gd name="connsiteX21" fmla="*/ 214946 w 219133"/>
                <a:gd name="connsiteY21" fmla="*/ 122817 h 476742"/>
                <a:gd name="connsiteX22" fmla="*/ 219134 w 219133"/>
                <a:gd name="connsiteY22" fmla="*/ 90624 h 4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133" h="476742">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name="connsiteX0" fmla="*/ 952699 w 952699"/>
                <a:gd name="connsiteY0" fmla="*/ 583136 h 655962"/>
                <a:gd name="connsiteX1" fmla="*/ 942033 w 952699"/>
                <a:gd name="connsiteY1" fmla="*/ 540670 h 655962"/>
                <a:gd name="connsiteX2" fmla="*/ 872937 w 952699"/>
                <a:gd name="connsiteY2" fmla="*/ 496634 h 655962"/>
                <a:gd name="connsiteX3" fmla="*/ 862729 w 952699"/>
                <a:gd name="connsiteY3" fmla="*/ 433360 h 655962"/>
                <a:gd name="connsiteX4" fmla="*/ 805803 w 952699"/>
                <a:gd name="connsiteY4" fmla="*/ 412291 h 655962"/>
                <a:gd name="connsiteX5" fmla="*/ 803709 w 952699"/>
                <a:gd name="connsiteY5" fmla="*/ 372770 h 655962"/>
                <a:gd name="connsiteX6" fmla="*/ 713477 w 952699"/>
                <a:gd name="connsiteY6" fmla="*/ 340512 h 655962"/>
                <a:gd name="connsiteX7" fmla="*/ 725779 w 952699"/>
                <a:gd name="connsiteY7" fmla="*/ 303607 h 655962"/>
                <a:gd name="connsiteX8" fmla="*/ 711907 w 952699"/>
                <a:gd name="connsiteY8" fmla="*/ 264806 h 655962"/>
                <a:gd name="connsiteX9" fmla="*/ 797558 w 952699"/>
                <a:gd name="connsiteY9" fmla="*/ 264806 h 655962"/>
                <a:gd name="connsiteX10" fmla="*/ 803120 w 952699"/>
                <a:gd name="connsiteY10" fmla="*/ 148597 h 655962"/>
                <a:gd name="connsiteX11" fmla="*/ 741352 w 952699"/>
                <a:gd name="connsiteY11" fmla="*/ 115685 h 655962"/>
                <a:gd name="connsiteX12" fmla="*/ 731406 w 952699"/>
                <a:gd name="connsiteY12" fmla="*/ 0 h 655962"/>
                <a:gd name="connsiteX13" fmla="*/ 688744 w 952699"/>
                <a:gd name="connsiteY13" fmla="*/ 7067 h 655962"/>
                <a:gd name="connsiteX14" fmla="*/ 702419 w 952699"/>
                <a:gd name="connsiteY14" fmla="*/ 73481 h 655962"/>
                <a:gd name="connsiteX15" fmla="*/ 585688 w 952699"/>
                <a:gd name="connsiteY15" fmla="*/ 183604 h 655962"/>
                <a:gd name="connsiteX16" fmla="*/ 547082 w 952699"/>
                <a:gd name="connsiteY16" fmla="*/ 186156 h 655962"/>
                <a:gd name="connsiteX17" fmla="*/ 493558 w 952699"/>
                <a:gd name="connsiteY17" fmla="*/ 139044 h 655962"/>
                <a:gd name="connsiteX18" fmla="*/ 472096 w 952699"/>
                <a:gd name="connsiteY18" fmla="*/ 132305 h 655962"/>
                <a:gd name="connsiteX19" fmla="*/ 462281 w 952699"/>
                <a:gd name="connsiteY19" fmla="*/ 177584 h 655962"/>
                <a:gd name="connsiteX20" fmla="*/ 426097 w 952699"/>
                <a:gd name="connsiteY20" fmla="*/ 177584 h 655962"/>
                <a:gd name="connsiteX21" fmla="*/ 399074 w 952699"/>
                <a:gd name="connsiteY21" fmla="*/ 215077 h 655962"/>
                <a:gd name="connsiteX22" fmla="*/ 318788 w 952699"/>
                <a:gd name="connsiteY22" fmla="*/ 215077 h 655962"/>
                <a:gd name="connsiteX23" fmla="*/ 302299 w 952699"/>
                <a:gd name="connsiteY23" fmla="*/ 194466 h 655962"/>
                <a:gd name="connsiteX24" fmla="*/ 178762 w 952699"/>
                <a:gd name="connsiteY24" fmla="*/ 200878 h 655962"/>
                <a:gd name="connsiteX25" fmla="*/ 160113 w 952699"/>
                <a:gd name="connsiteY25" fmla="*/ 132501 h 655962"/>
                <a:gd name="connsiteX26" fmla="*/ 90297 w 952699"/>
                <a:gd name="connsiteY26" fmla="*/ 139437 h 655962"/>
                <a:gd name="connsiteX27" fmla="*/ 51495 w 952699"/>
                <a:gd name="connsiteY27" fmla="*/ 229407 h 655962"/>
                <a:gd name="connsiteX28" fmla="*/ 0 w 952699"/>
                <a:gd name="connsiteY28" fmla="*/ 252635 h 655962"/>
                <a:gd name="connsiteX29" fmla="*/ 28005 w 952699"/>
                <a:gd name="connsiteY29" fmla="*/ 264740 h 655962"/>
                <a:gd name="connsiteX30" fmla="*/ 43971 w 952699"/>
                <a:gd name="connsiteY30" fmla="*/ 292746 h 655962"/>
                <a:gd name="connsiteX31" fmla="*/ 107375 w 952699"/>
                <a:gd name="connsiteY31" fmla="*/ 303346 h 655962"/>
                <a:gd name="connsiteX32" fmla="*/ 123013 w 952699"/>
                <a:gd name="connsiteY32" fmla="*/ 343587 h 655962"/>
                <a:gd name="connsiteX33" fmla="*/ 201598 w 952699"/>
                <a:gd name="connsiteY33" fmla="*/ 409739 h 655962"/>
                <a:gd name="connsiteX34" fmla="*/ 230716 w 952699"/>
                <a:gd name="connsiteY34" fmla="*/ 459730 h 655962"/>
                <a:gd name="connsiteX35" fmla="*/ 295363 w 952699"/>
                <a:gd name="connsiteY35" fmla="*/ 513581 h 655962"/>
                <a:gd name="connsiteX36" fmla="*/ 295363 w 952699"/>
                <a:gd name="connsiteY36" fmla="*/ 539296 h 655962"/>
                <a:gd name="connsiteX37" fmla="*/ 353729 w 952699"/>
                <a:gd name="connsiteY37" fmla="*/ 601391 h 655962"/>
                <a:gd name="connsiteX38" fmla="*/ 380753 w 952699"/>
                <a:gd name="connsiteY38" fmla="*/ 596026 h 655962"/>
                <a:gd name="connsiteX39" fmla="*/ 425378 w 952699"/>
                <a:gd name="connsiteY39" fmla="*/ 596026 h 655962"/>
                <a:gd name="connsiteX40" fmla="*/ 464245 w 952699"/>
                <a:gd name="connsiteY40" fmla="*/ 577770 h 655962"/>
                <a:gd name="connsiteX41" fmla="*/ 562328 w 952699"/>
                <a:gd name="connsiteY41" fmla="*/ 655962 h 655962"/>
                <a:gd name="connsiteX42" fmla="*/ 577770 w 952699"/>
                <a:gd name="connsiteY42" fmla="*/ 655177 h 655962"/>
                <a:gd name="connsiteX43" fmla="*/ 636463 w 952699"/>
                <a:gd name="connsiteY43" fmla="*/ 655177 h 655962"/>
                <a:gd name="connsiteX44" fmla="*/ 733434 w 952699"/>
                <a:gd name="connsiteY44" fmla="*/ 651447 h 655962"/>
                <a:gd name="connsiteX45" fmla="*/ 796708 w 952699"/>
                <a:gd name="connsiteY45" fmla="*/ 626845 h 655962"/>
                <a:gd name="connsiteX46" fmla="*/ 831060 w 952699"/>
                <a:gd name="connsiteY46" fmla="*/ 579210 h 655962"/>
                <a:gd name="connsiteX47" fmla="*/ 952699 w 952699"/>
                <a:gd name="connsiteY47" fmla="*/ 583136 h 65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2699" h="655962">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name="connsiteX0" fmla="*/ 64778 w 692277"/>
                <a:gd name="connsiteY0" fmla="*/ 675592 h 691099"/>
                <a:gd name="connsiteX1" fmla="*/ 114703 w 692277"/>
                <a:gd name="connsiteY1" fmla="*/ 691099 h 691099"/>
                <a:gd name="connsiteX2" fmla="*/ 149906 w 692277"/>
                <a:gd name="connsiteY2" fmla="*/ 681219 h 691099"/>
                <a:gd name="connsiteX3" fmla="*/ 238306 w 692277"/>
                <a:gd name="connsiteY3" fmla="*/ 585295 h 691099"/>
                <a:gd name="connsiteX4" fmla="*/ 271873 w 692277"/>
                <a:gd name="connsiteY4" fmla="*/ 573059 h 691099"/>
                <a:gd name="connsiteX5" fmla="*/ 336062 w 692277"/>
                <a:gd name="connsiteY5" fmla="*/ 601326 h 691099"/>
                <a:gd name="connsiteX6" fmla="*/ 398354 w 692277"/>
                <a:gd name="connsiteY6" fmla="*/ 591119 h 691099"/>
                <a:gd name="connsiteX7" fmla="*/ 433884 w 692277"/>
                <a:gd name="connsiteY7" fmla="*/ 526144 h 691099"/>
                <a:gd name="connsiteX8" fmla="*/ 492839 w 692277"/>
                <a:gd name="connsiteY8" fmla="*/ 485183 h 691099"/>
                <a:gd name="connsiteX9" fmla="*/ 547606 w 692277"/>
                <a:gd name="connsiteY9" fmla="*/ 416348 h 691099"/>
                <a:gd name="connsiteX10" fmla="*/ 588697 w 692277"/>
                <a:gd name="connsiteY10" fmla="*/ 394493 h 691099"/>
                <a:gd name="connsiteX11" fmla="*/ 616703 w 692277"/>
                <a:gd name="connsiteY11" fmla="*/ 367797 h 691099"/>
                <a:gd name="connsiteX12" fmla="*/ 692277 w 692277"/>
                <a:gd name="connsiteY12" fmla="*/ 331024 h 691099"/>
                <a:gd name="connsiteX13" fmla="*/ 653410 w 692277"/>
                <a:gd name="connsiteY13" fmla="*/ 315647 h 691099"/>
                <a:gd name="connsiteX14" fmla="*/ 615852 w 692277"/>
                <a:gd name="connsiteY14" fmla="*/ 317021 h 691099"/>
                <a:gd name="connsiteX15" fmla="*/ 583921 w 692277"/>
                <a:gd name="connsiteY15" fmla="*/ 285090 h 691099"/>
                <a:gd name="connsiteX16" fmla="*/ 577705 w 692277"/>
                <a:gd name="connsiteY16" fmla="*/ 217760 h 691099"/>
                <a:gd name="connsiteX17" fmla="*/ 517376 w 692277"/>
                <a:gd name="connsiteY17" fmla="*/ 176668 h 691099"/>
                <a:gd name="connsiteX18" fmla="*/ 447886 w 692277"/>
                <a:gd name="connsiteY18" fmla="*/ 119022 h 691099"/>
                <a:gd name="connsiteX19" fmla="*/ 434211 w 692277"/>
                <a:gd name="connsiteY19" fmla="*/ 65433 h 691099"/>
                <a:gd name="connsiteX20" fmla="*/ 409935 w 692277"/>
                <a:gd name="connsiteY20" fmla="*/ 50841 h 691099"/>
                <a:gd name="connsiteX21" fmla="*/ 383174 w 692277"/>
                <a:gd name="connsiteY21" fmla="*/ 0 h 691099"/>
                <a:gd name="connsiteX22" fmla="*/ 318199 w 692277"/>
                <a:gd name="connsiteY22" fmla="*/ 29510 h 691099"/>
                <a:gd name="connsiteX23" fmla="*/ 271938 w 692277"/>
                <a:gd name="connsiteY23" fmla="*/ 64582 h 691099"/>
                <a:gd name="connsiteX24" fmla="*/ 259637 w 692277"/>
                <a:gd name="connsiteY24" fmla="*/ 29379 h 691099"/>
                <a:gd name="connsiteX25" fmla="*/ 217891 w 692277"/>
                <a:gd name="connsiteY25" fmla="*/ 28267 h 691099"/>
                <a:gd name="connsiteX26" fmla="*/ 111694 w 692277"/>
                <a:gd name="connsiteY26" fmla="*/ 48486 h 691099"/>
                <a:gd name="connsiteX27" fmla="*/ 88400 w 692277"/>
                <a:gd name="connsiteY27" fmla="*/ 48486 h 691099"/>
                <a:gd name="connsiteX28" fmla="*/ 80809 w 692277"/>
                <a:gd name="connsiteY28" fmla="*/ 321013 h 691099"/>
                <a:gd name="connsiteX29" fmla="*/ 4907 w 692277"/>
                <a:gd name="connsiteY29" fmla="*/ 328603 h 691099"/>
                <a:gd name="connsiteX30" fmla="*/ 0 w 692277"/>
                <a:gd name="connsiteY30" fmla="*/ 530070 h 691099"/>
                <a:gd name="connsiteX31" fmla="*/ 73285 w 692277"/>
                <a:gd name="connsiteY31" fmla="*/ 604532 h 691099"/>
                <a:gd name="connsiteX32" fmla="*/ 74789 w 692277"/>
                <a:gd name="connsiteY32" fmla="*/ 639277 h 691099"/>
                <a:gd name="connsiteX33" fmla="*/ 62750 w 692277"/>
                <a:gd name="connsiteY33" fmla="*/ 670554 h 691099"/>
                <a:gd name="connsiteX34" fmla="*/ 64778 w 692277"/>
                <a:gd name="connsiteY34" fmla="*/ 675592 h 69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2277" h="691099">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name="connsiteX0" fmla="*/ 0 w 579798"/>
                <a:gd name="connsiteY0" fmla="*/ 606233 h 672451"/>
                <a:gd name="connsiteX1" fmla="*/ 4319 w 579798"/>
                <a:gd name="connsiteY1" fmla="*/ 607673 h 672451"/>
                <a:gd name="connsiteX2" fmla="*/ 37427 w 579798"/>
                <a:gd name="connsiteY2" fmla="*/ 645689 h 672451"/>
                <a:gd name="connsiteX3" fmla="*/ 51757 w 579798"/>
                <a:gd name="connsiteY3" fmla="*/ 672451 h 672451"/>
                <a:gd name="connsiteX4" fmla="*/ 68377 w 579798"/>
                <a:gd name="connsiteY4" fmla="*/ 663487 h 672451"/>
                <a:gd name="connsiteX5" fmla="*/ 111170 w 579798"/>
                <a:gd name="connsiteY5" fmla="*/ 619385 h 672451"/>
                <a:gd name="connsiteX6" fmla="*/ 130931 w 579798"/>
                <a:gd name="connsiteY6" fmla="*/ 621872 h 672451"/>
                <a:gd name="connsiteX7" fmla="*/ 146111 w 579798"/>
                <a:gd name="connsiteY7" fmla="*/ 651055 h 672451"/>
                <a:gd name="connsiteX8" fmla="*/ 173462 w 579798"/>
                <a:gd name="connsiteY8" fmla="*/ 654654 h 672451"/>
                <a:gd name="connsiteX9" fmla="*/ 195578 w 579798"/>
                <a:gd name="connsiteY9" fmla="*/ 622723 h 672451"/>
                <a:gd name="connsiteX10" fmla="*/ 256431 w 579798"/>
                <a:gd name="connsiteY10" fmla="*/ 619451 h 672451"/>
                <a:gd name="connsiteX11" fmla="*/ 259048 w 579798"/>
                <a:gd name="connsiteY11" fmla="*/ 657009 h 672451"/>
                <a:gd name="connsiteX12" fmla="*/ 273836 w 579798"/>
                <a:gd name="connsiteY12" fmla="*/ 657729 h 672451"/>
                <a:gd name="connsiteX13" fmla="*/ 358963 w 579798"/>
                <a:gd name="connsiteY13" fmla="*/ 595372 h 672451"/>
                <a:gd name="connsiteX14" fmla="*/ 377415 w 579798"/>
                <a:gd name="connsiteY14" fmla="*/ 553756 h 672451"/>
                <a:gd name="connsiteX15" fmla="*/ 381276 w 579798"/>
                <a:gd name="connsiteY15" fmla="*/ 469675 h 672451"/>
                <a:gd name="connsiteX16" fmla="*/ 434342 w 579798"/>
                <a:gd name="connsiteY16" fmla="*/ 379379 h 672451"/>
                <a:gd name="connsiteX17" fmla="*/ 508281 w 579798"/>
                <a:gd name="connsiteY17" fmla="*/ 337502 h 672451"/>
                <a:gd name="connsiteX18" fmla="*/ 514104 w 579798"/>
                <a:gd name="connsiteY18" fmla="*/ 282865 h 672451"/>
                <a:gd name="connsiteX19" fmla="*/ 531967 w 579798"/>
                <a:gd name="connsiteY19" fmla="*/ 132043 h 672451"/>
                <a:gd name="connsiteX20" fmla="*/ 575153 w 579798"/>
                <a:gd name="connsiteY20" fmla="*/ 29183 h 672451"/>
                <a:gd name="connsiteX21" fmla="*/ 579799 w 579798"/>
                <a:gd name="connsiteY21" fmla="*/ 5038 h 672451"/>
                <a:gd name="connsiteX22" fmla="*/ 528434 w 579798"/>
                <a:gd name="connsiteY22" fmla="*/ 22182 h 672451"/>
                <a:gd name="connsiteX23" fmla="*/ 499971 w 579798"/>
                <a:gd name="connsiteY23" fmla="*/ 3141 h 672451"/>
                <a:gd name="connsiteX24" fmla="*/ 470526 w 579798"/>
                <a:gd name="connsiteY24" fmla="*/ 0 h 672451"/>
                <a:gd name="connsiteX25" fmla="*/ 390109 w 579798"/>
                <a:gd name="connsiteY25" fmla="*/ 59413 h 672451"/>
                <a:gd name="connsiteX26" fmla="*/ 392792 w 579798"/>
                <a:gd name="connsiteY26" fmla="*/ 158609 h 672451"/>
                <a:gd name="connsiteX27" fmla="*/ 360207 w 579798"/>
                <a:gd name="connsiteY27" fmla="*/ 160637 h 672451"/>
                <a:gd name="connsiteX28" fmla="*/ 294120 w 579798"/>
                <a:gd name="connsiteY28" fmla="*/ 117386 h 672451"/>
                <a:gd name="connsiteX29" fmla="*/ 165021 w 579798"/>
                <a:gd name="connsiteY29" fmla="*/ 116208 h 672451"/>
                <a:gd name="connsiteX30" fmla="*/ 150299 w 579798"/>
                <a:gd name="connsiteY30" fmla="*/ 170976 h 672451"/>
                <a:gd name="connsiteX31" fmla="*/ 163778 w 579798"/>
                <a:gd name="connsiteY31" fmla="*/ 174967 h 672451"/>
                <a:gd name="connsiteX32" fmla="*/ 177650 w 579798"/>
                <a:gd name="connsiteY32" fmla="*/ 143428 h 672451"/>
                <a:gd name="connsiteX33" fmla="*/ 241119 w 579798"/>
                <a:gd name="connsiteY33" fmla="*/ 160834 h 672451"/>
                <a:gd name="connsiteX34" fmla="*/ 259310 w 579798"/>
                <a:gd name="connsiteY34" fmla="*/ 216975 h 672451"/>
                <a:gd name="connsiteX35" fmla="*/ 223976 w 579798"/>
                <a:gd name="connsiteY35" fmla="*/ 268732 h 672451"/>
                <a:gd name="connsiteX36" fmla="*/ 251000 w 579798"/>
                <a:gd name="connsiteY36" fmla="*/ 343652 h 672451"/>
                <a:gd name="connsiteX37" fmla="*/ 229211 w 579798"/>
                <a:gd name="connsiteY37" fmla="*/ 487931 h 672451"/>
                <a:gd name="connsiteX38" fmla="*/ 185371 w 579798"/>
                <a:gd name="connsiteY38" fmla="*/ 489829 h 672451"/>
                <a:gd name="connsiteX39" fmla="*/ 175229 w 579798"/>
                <a:gd name="connsiteY39" fmla="*/ 461954 h 672451"/>
                <a:gd name="connsiteX40" fmla="*/ 143952 w 579798"/>
                <a:gd name="connsiteY40" fmla="*/ 463067 h 672451"/>
                <a:gd name="connsiteX41" fmla="*/ 114638 w 579798"/>
                <a:gd name="connsiteY41" fmla="*/ 446120 h 672451"/>
                <a:gd name="connsiteX42" fmla="*/ 94747 w 579798"/>
                <a:gd name="connsiteY42" fmla="*/ 463917 h 672451"/>
                <a:gd name="connsiteX43" fmla="*/ 31800 w 579798"/>
                <a:gd name="connsiteY43" fmla="*/ 495391 h 672451"/>
                <a:gd name="connsiteX44" fmla="*/ 47700 w 579798"/>
                <a:gd name="connsiteY44" fmla="*/ 573583 h 672451"/>
                <a:gd name="connsiteX45" fmla="*/ 6085 w 579798"/>
                <a:gd name="connsiteY45" fmla="*/ 576396 h 672451"/>
                <a:gd name="connsiteX46" fmla="*/ 0 w 579798"/>
                <a:gd name="connsiteY46" fmla="*/ 606233 h 67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79798" h="672451">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name="connsiteX0" fmla="*/ 133548 w 140156"/>
                <a:gd name="connsiteY0" fmla="*/ 36119 h 100308"/>
                <a:gd name="connsiteX1" fmla="*/ 139175 w 140156"/>
                <a:gd name="connsiteY1" fmla="*/ 20022 h 100308"/>
                <a:gd name="connsiteX2" fmla="*/ 50579 w 140156"/>
                <a:gd name="connsiteY2" fmla="*/ 18714 h 100308"/>
                <a:gd name="connsiteX3" fmla="*/ 32455 w 140156"/>
                <a:gd name="connsiteY3" fmla="*/ 0 h 100308"/>
                <a:gd name="connsiteX4" fmla="*/ 29052 w 140156"/>
                <a:gd name="connsiteY4" fmla="*/ 36511 h 100308"/>
                <a:gd name="connsiteX5" fmla="*/ 0 w 140156"/>
                <a:gd name="connsiteY5" fmla="*/ 94616 h 100308"/>
                <a:gd name="connsiteX6" fmla="*/ 8506 w 140156"/>
                <a:gd name="connsiteY6" fmla="*/ 100308 h 100308"/>
                <a:gd name="connsiteX7" fmla="*/ 140157 w 140156"/>
                <a:gd name="connsiteY7" fmla="*/ 86895 h 100308"/>
                <a:gd name="connsiteX8" fmla="*/ 133548 w 140156"/>
                <a:gd name="connsiteY8" fmla="*/ 36119 h 10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56" h="100308">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name="connsiteX0" fmla="*/ 463132 w 910625"/>
                <a:gd name="connsiteY0" fmla="*/ 674938 h 763402"/>
                <a:gd name="connsiteX1" fmla="*/ 474648 w 910625"/>
                <a:gd name="connsiteY1" fmla="*/ 622395 h 763402"/>
                <a:gd name="connsiteX2" fmla="*/ 516002 w 910625"/>
                <a:gd name="connsiteY2" fmla="*/ 574498 h 763402"/>
                <a:gd name="connsiteX3" fmla="*/ 529416 w 910625"/>
                <a:gd name="connsiteY3" fmla="*/ 549242 h 763402"/>
                <a:gd name="connsiteX4" fmla="*/ 626125 w 910625"/>
                <a:gd name="connsiteY4" fmla="*/ 543549 h 763402"/>
                <a:gd name="connsiteX5" fmla="*/ 652167 w 910625"/>
                <a:gd name="connsiteY5" fmla="*/ 580780 h 763402"/>
                <a:gd name="connsiteX6" fmla="*/ 673040 w 910625"/>
                <a:gd name="connsiteY6" fmla="*/ 576592 h 763402"/>
                <a:gd name="connsiteX7" fmla="*/ 754635 w 910625"/>
                <a:gd name="connsiteY7" fmla="*/ 400775 h 763402"/>
                <a:gd name="connsiteX8" fmla="*/ 787024 w 910625"/>
                <a:gd name="connsiteY8" fmla="*/ 384613 h 763402"/>
                <a:gd name="connsiteX9" fmla="*/ 847745 w 910625"/>
                <a:gd name="connsiteY9" fmla="*/ 199766 h 763402"/>
                <a:gd name="connsiteX10" fmla="*/ 910626 w 910625"/>
                <a:gd name="connsiteY10" fmla="*/ 168947 h 763402"/>
                <a:gd name="connsiteX11" fmla="*/ 910626 w 910625"/>
                <a:gd name="connsiteY11" fmla="*/ 123602 h 763402"/>
                <a:gd name="connsiteX12" fmla="*/ 883602 w 910625"/>
                <a:gd name="connsiteY12" fmla="*/ 114965 h 763402"/>
                <a:gd name="connsiteX13" fmla="*/ 881967 w 910625"/>
                <a:gd name="connsiteY13" fmla="*/ 102075 h 763402"/>
                <a:gd name="connsiteX14" fmla="*/ 866001 w 910625"/>
                <a:gd name="connsiteY14" fmla="*/ 86109 h 763402"/>
                <a:gd name="connsiteX15" fmla="*/ 858672 w 910625"/>
                <a:gd name="connsiteY15" fmla="*/ 57908 h 763402"/>
                <a:gd name="connsiteX16" fmla="*/ 836098 w 910625"/>
                <a:gd name="connsiteY16" fmla="*/ 42531 h 763402"/>
                <a:gd name="connsiteX17" fmla="*/ 828966 w 910625"/>
                <a:gd name="connsiteY17" fmla="*/ 32389 h 763402"/>
                <a:gd name="connsiteX18" fmla="*/ 795465 w 910625"/>
                <a:gd name="connsiteY18" fmla="*/ 40503 h 763402"/>
                <a:gd name="connsiteX19" fmla="*/ 763664 w 910625"/>
                <a:gd name="connsiteY19" fmla="*/ 68181 h 763402"/>
                <a:gd name="connsiteX20" fmla="*/ 705756 w 910625"/>
                <a:gd name="connsiteY20" fmla="*/ 43971 h 763402"/>
                <a:gd name="connsiteX21" fmla="*/ 613235 w 910625"/>
                <a:gd name="connsiteY21" fmla="*/ 48747 h 763402"/>
                <a:gd name="connsiteX22" fmla="*/ 553495 w 910625"/>
                <a:gd name="connsiteY22" fmla="*/ 90690 h 763402"/>
                <a:gd name="connsiteX23" fmla="*/ 497681 w 910625"/>
                <a:gd name="connsiteY23" fmla="*/ 90690 h 763402"/>
                <a:gd name="connsiteX24" fmla="*/ 418311 w 910625"/>
                <a:gd name="connsiteY24" fmla="*/ 51626 h 763402"/>
                <a:gd name="connsiteX25" fmla="*/ 378986 w 910625"/>
                <a:gd name="connsiteY25" fmla="*/ 54898 h 763402"/>
                <a:gd name="connsiteX26" fmla="*/ 357131 w 910625"/>
                <a:gd name="connsiteY26" fmla="*/ 78061 h 763402"/>
                <a:gd name="connsiteX27" fmla="*/ 328995 w 910625"/>
                <a:gd name="connsiteY27" fmla="*/ 78061 h 763402"/>
                <a:gd name="connsiteX28" fmla="*/ 293465 w 910625"/>
                <a:gd name="connsiteY28" fmla="*/ 25388 h 763402"/>
                <a:gd name="connsiteX29" fmla="*/ 239222 w 910625"/>
                <a:gd name="connsiteY29" fmla="*/ 0 h 763402"/>
                <a:gd name="connsiteX30" fmla="*/ 135249 w 910625"/>
                <a:gd name="connsiteY30" fmla="*/ 22247 h 763402"/>
                <a:gd name="connsiteX31" fmla="*/ 116863 w 910625"/>
                <a:gd name="connsiteY31" fmla="*/ 84801 h 763402"/>
                <a:gd name="connsiteX32" fmla="*/ 90035 w 910625"/>
                <a:gd name="connsiteY32" fmla="*/ 101813 h 763402"/>
                <a:gd name="connsiteX33" fmla="*/ 85455 w 910625"/>
                <a:gd name="connsiteY33" fmla="*/ 178042 h 763402"/>
                <a:gd name="connsiteX34" fmla="*/ 102075 w 910625"/>
                <a:gd name="connsiteY34" fmla="*/ 212525 h 763402"/>
                <a:gd name="connsiteX35" fmla="*/ 96055 w 910625"/>
                <a:gd name="connsiteY35" fmla="*/ 258851 h 763402"/>
                <a:gd name="connsiteX36" fmla="*/ 81856 w 910625"/>
                <a:gd name="connsiteY36" fmla="*/ 268274 h 763402"/>
                <a:gd name="connsiteX37" fmla="*/ 85651 w 910625"/>
                <a:gd name="connsiteY37" fmla="*/ 319507 h 763402"/>
                <a:gd name="connsiteX38" fmla="*/ 52346 w 910625"/>
                <a:gd name="connsiteY38" fmla="*/ 347513 h 763402"/>
                <a:gd name="connsiteX39" fmla="*/ 43971 w 910625"/>
                <a:gd name="connsiteY39" fmla="*/ 372573 h 763402"/>
                <a:gd name="connsiteX40" fmla="*/ 16685 w 910625"/>
                <a:gd name="connsiteY40" fmla="*/ 417198 h 763402"/>
                <a:gd name="connsiteX41" fmla="*/ 0 w 910625"/>
                <a:gd name="connsiteY41" fmla="*/ 598251 h 763402"/>
                <a:gd name="connsiteX42" fmla="*/ 90690 w 910625"/>
                <a:gd name="connsiteY42" fmla="*/ 592296 h 763402"/>
                <a:gd name="connsiteX43" fmla="*/ 129033 w 910625"/>
                <a:gd name="connsiteY43" fmla="*/ 598774 h 763402"/>
                <a:gd name="connsiteX44" fmla="*/ 159656 w 910625"/>
                <a:gd name="connsiteY44" fmla="*/ 617357 h 763402"/>
                <a:gd name="connsiteX45" fmla="*/ 169732 w 910625"/>
                <a:gd name="connsiteY45" fmla="*/ 634697 h 763402"/>
                <a:gd name="connsiteX46" fmla="*/ 180659 w 910625"/>
                <a:gd name="connsiteY46" fmla="*/ 641109 h 763402"/>
                <a:gd name="connsiteX47" fmla="*/ 189951 w 910625"/>
                <a:gd name="connsiteY47" fmla="*/ 662505 h 763402"/>
                <a:gd name="connsiteX48" fmla="*/ 204870 w 910625"/>
                <a:gd name="connsiteY48" fmla="*/ 672582 h 763402"/>
                <a:gd name="connsiteX49" fmla="*/ 201991 w 910625"/>
                <a:gd name="connsiteY49" fmla="*/ 679845 h 763402"/>
                <a:gd name="connsiteX50" fmla="*/ 208861 w 910625"/>
                <a:gd name="connsiteY50" fmla="*/ 721460 h 763402"/>
                <a:gd name="connsiteX51" fmla="*/ 231893 w 910625"/>
                <a:gd name="connsiteY51" fmla="*/ 746848 h 763402"/>
                <a:gd name="connsiteX52" fmla="*/ 240792 w 910625"/>
                <a:gd name="connsiteY52" fmla="*/ 753326 h 763402"/>
                <a:gd name="connsiteX53" fmla="*/ 261338 w 910625"/>
                <a:gd name="connsiteY53" fmla="*/ 755354 h 763402"/>
                <a:gd name="connsiteX54" fmla="*/ 270237 w 910625"/>
                <a:gd name="connsiteY54" fmla="*/ 763402 h 763402"/>
                <a:gd name="connsiteX55" fmla="*/ 298831 w 910625"/>
                <a:gd name="connsiteY55" fmla="*/ 753719 h 763402"/>
                <a:gd name="connsiteX56" fmla="*/ 317414 w 910625"/>
                <a:gd name="connsiteY56" fmla="*/ 755747 h 763402"/>
                <a:gd name="connsiteX57" fmla="*/ 338810 w 910625"/>
                <a:gd name="connsiteY57" fmla="*/ 733107 h 763402"/>
                <a:gd name="connsiteX58" fmla="*/ 344830 w 910625"/>
                <a:gd name="connsiteY58" fmla="*/ 733107 h 763402"/>
                <a:gd name="connsiteX59" fmla="*/ 369040 w 910625"/>
                <a:gd name="connsiteY59" fmla="*/ 744820 h 763402"/>
                <a:gd name="connsiteX60" fmla="*/ 423938 w 910625"/>
                <a:gd name="connsiteY60" fmla="*/ 744427 h 763402"/>
                <a:gd name="connsiteX61" fmla="*/ 429565 w 910625"/>
                <a:gd name="connsiteY61" fmla="*/ 717796 h 763402"/>
                <a:gd name="connsiteX62" fmla="*/ 435454 w 910625"/>
                <a:gd name="connsiteY62" fmla="*/ 717469 h 763402"/>
                <a:gd name="connsiteX63" fmla="*/ 463132 w 910625"/>
                <a:gd name="connsiteY63" fmla="*/ 674938 h 7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0625" h="763402">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name="connsiteX0" fmla="*/ 39129 w 594913"/>
                <a:gd name="connsiteY0" fmla="*/ 681677 h 866655"/>
                <a:gd name="connsiteX1" fmla="*/ 66545 w 594913"/>
                <a:gd name="connsiteY1" fmla="*/ 695418 h 866655"/>
                <a:gd name="connsiteX2" fmla="*/ 73023 w 594913"/>
                <a:gd name="connsiteY2" fmla="*/ 695811 h 866655"/>
                <a:gd name="connsiteX3" fmla="*/ 81464 w 594913"/>
                <a:gd name="connsiteY3" fmla="*/ 689333 h 866655"/>
                <a:gd name="connsiteX4" fmla="*/ 92783 w 594913"/>
                <a:gd name="connsiteY4" fmla="*/ 686519 h 866655"/>
                <a:gd name="connsiteX5" fmla="*/ 93176 w 594913"/>
                <a:gd name="connsiteY5" fmla="*/ 704709 h 866655"/>
                <a:gd name="connsiteX6" fmla="*/ 88334 w 594913"/>
                <a:gd name="connsiteY6" fmla="*/ 711122 h 866655"/>
                <a:gd name="connsiteX7" fmla="*/ 88334 w 594913"/>
                <a:gd name="connsiteY7" fmla="*/ 717992 h 866655"/>
                <a:gd name="connsiteX8" fmla="*/ 113984 w 594913"/>
                <a:gd name="connsiteY8" fmla="*/ 752475 h 866655"/>
                <a:gd name="connsiteX9" fmla="*/ 102009 w 594913"/>
                <a:gd name="connsiteY9" fmla="*/ 794810 h 866655"/>
                <a:gd name="connsiteX10" fmla="*/ 125173 w 594913"/>
                <a:gd name="connsiteY10" fmla="*/ 818759 h 866655"/>
                <a:gd name="connsiteX11" fmla="*/ 379444 w 594913"/>
                <a:gd name="connsiteY11" fmla="*/ 822554 h 866655"/>
                <a:gd name="connsiteX12" fmla="*/ 521433 w 594913"/>
                <a:gd name="connsiteY12" fmla="*/ 823797 h 866655"/>
                <a:gd name="connsiteX13" fmla="*/ 586931 w 594913"/>
                <a:gd name="connsiteY13" fmla="*/ 866655 h 866655"/>
                <a:gd name="connsiteX14" fmla="*/ 594913 w 594913"/>
                <a:gd name="connsiteY14" fmla="*/ 866132 h 866655"/>
                <a:gd name="connsiteX15" fmla="*/ 592754 w 594913"/>
                <a:gd name="connsiteY15" fmla="*/ 784603 h 866655"/>
                <a:gd name="connsiteX16" fmla="*/ 526275 w 594913"/>
                <a:gd name="connsiteY16" fmla="*/ 728003 h 866655"/>
                <a:gd name="connsiteX17" fmla="*/ 467189 w 594913"/>
                <a:gd name="connsiteY17" fmla="*/ 620301 h 866655"/>
                <a:gd name="connsiteX18" fmla="*/ 472555 w 594913"/>
                <a:gd name="connsiteY18" fmla="*/ 527452 h 866655"/>
                <a:gd name="connsiteX19" fmla="*/ 526013 w 594913"/>
                <a:gd name="connsiteY19" fmla="*/ 453579 h 866655"/>
                <a:gd name="connsiteX20" fmla="*/ 534192 w 594913"/>
                <a:gd name="connsiteY20" fmla="*/ 403654 h 866655"/>
                <a:gd name="connsiteX21" fmla="*/ 508019 w 594913"/>
                <a:gd name="connsiteY21" fmla="*/ 321601 h 866655"/>
                <a:gd name="connsiteX22" fmla="*/ 449064 w 594913"/>
                <a:gd name="connsiteY22" fmla="*/ 281884 h 866655"/>
                <a:gd name="connsiteX23" fmla="*/ 436632 w 594913"/>
                <a:gd name="connsiteY23" fmla="*/ 202579 h 866655"/>
                <a:gd name="connsiteX24" fmla="*/ 494278 w 594913"/>
                <a:gd name="connsiteY24" fmla="*/ 201009 h 866655"/>
                <a:gd name="connsiteX25" fmla="*/ 535173 w 594913"/>
                <a:gd name="connsiteY25" fmla="*/ 211217 h 866655"/>
                <a:gd name="connsiteX26" fmla="*/ 536744 w 594913"/>
                <a:gd name="connsiteY26" fmla="*/ 186941 h 866655"/>
                <a:gd name="connsiteX27" fmla="*/ 504093 w 594913"/>
                <a:gd name="connsiteY27" fmla="*/ 145522 h 866655"/>
                <a:gd name="connsiteX28" fmla="*/ 502784 w 594913"/>
                <a:gd name="connsiteY28" fmla="*/ 54375 h 866655"/>
                <a:gd name="connsiteX29" fmla="*/ 494278 w 594913"/>
                <a:gd name="connsiteY29" fmla="*/ 0 h 866655"/>
                <a:gd name="connsiteX30" fmla="*/ 477593 w 594913"/>
                <a:gd name="connsiteY30" fmla="*/ 2879 h 866655"/>
                <a:gd name="connsiteX31" fmla="*/ 468301 w 594913"/>
                <a:gd name="connsiteY31" fmla="*/ 12170 h 866655"/>
                <a:gd name="connsiteX32" fmla="*/ 485052 w 594913"/>
                <a:gd name="connsiteY32" fmla="*/ 17536 h 866655"/>
                <a:gd name="connsiteX33" fmla="*/ 485052 w 594913"/>
                <a:gd name="connsiteY33" fmla="*/ 88596 h 866655"/>
                <a:gd name="connsiteX34" fmla="*/ 418769 w 594913"/>
                <a:gd name="connsiteY34" fmla="*/ 121050 h 866655"/>
                <a:gd name="connsiteX35" fmla="*/ 358047 w 594913"/>
                <a:gd name="connsiteY35" fmla="*/ 305832 h 866655"/>
                <a:gd name="connsiteX36" fmla="*/ 324546 w 594913"/>
                <a:gd name="connsiteY36" fmla="*/ 322583 h 866655"/>
                <a:gd name="connsiteX37" fmla="*/ 241643 w 594913"/>
                <a:gd name="connsiteY37" fmla="*/ 501149 h 866655"/>
                <a:gd name="connsiteX38" fmla="*/ 199177 w 594913"/>
                <a:gd name="connsiteY38" fmla="*/ 509655 h 866655"/>
                <a:gd name="connsiteX39" fmla="*/ 172088 w 594913"/>
                <a:gd name="connsiteY39" fmla="*/ 470919 h 866655"/>
                <a:gd name="connsiteX40" fmla="*/ 96644 w 594913"/>
                <a:gd name="connsiteY40" fmla="*/ 475368 h 866655"/>
                <a:gd name="connsiteX41" fmla="*/ 87222 w 594913"/>
                <a:gd name="connsiteY41" fmla="*/ 493100 h 866655"/>
                <a:gd name="connsiteX42" fmla="*/ 47635 w 594913"/>
                <a:gd name="connsiteY42" fmla="*/ 538969 h 866655"/>
                <a:gd name="connsiteX43" fmla="*/ 36381 w 594913"/>
                <a:gd name="connsiteY43" fmla="*/ 590202 h 866655"/>
                <a:gd name="connsiteX44" fmla="*/ 2486 w 594913"/>
                <a:gd name="connsiteY44" fmla="*/ 642287 h 866655"/>
                <a:gd name="connsiteX45" fmla="*/ 0 w 594913"/>
                <a:gd name="connsiteY45" fmla="*/ 640651 h 866655"/>
                <a:gd name="connsiteX46" fmla="*/ 1178 w 594913"/>
                <a:gd name="connsiteY46" fmla="*/ 648568 h 866655"/>
                <a:gd name="connsiteX47" fmla="*/ 26566 w 594913"/>
                <a:gd name="connsiteY47" fmla="*/ 647783 h 866655"/>
                <a:gd name="connsiteX48" fmla="*/ 39129 w 594913"/>
                <a:gd name="connsiteY48" fmla="*/ 681677 h 86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94913" h="866655">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name="connsiteX0" fmla="*/ 181248 w 436697"/>
                <a:gd name="connsiteY0" fmla="*/ 481061 h 481060"/>
                <a:gd name="connsiteX1" fmla="*/ 188708 w 436697"/>
                <a:gd name="connsiteY1" fmla="*/ 444549 h 481060"/>
                <a:gd name="connsiteX2" fmla="*/ 223060 w 436697"/>
                <a:gd name="connsiteY2" fmla="*/ 442259 h 481060"/>
                <a:gd name="connsiteX3" fmla="*/ 208599 w 436697"/>
                <a:gd name="connsiteY3" fmla="*/ 371069 h 481060"/>
                <a:gd name="connsiteX4" fmla="*/ 282342 w 436697"/>
                <a:gd name="connsiteY4" fmla="*/ 334230 h 481060"/>
                <a:gd name="connsiteX5" fmla="*/ 310543 w 436697"/>
                <a:gd name="connsiteY5" fmla="*/ 308973 h 481060"/>
                <a:gd name="connsiteX6" fmla="*/ 347055 w 436697"/>
                <a:gd name="connsiteY6" fmla="*/ 330042 h 481060"/>
                <a:gd name="connsiteX7" fmla="*/ 386641 w 436697"/>
                <a:gd name="connsiteY7" fmla="*/ 328603 h 481060"/>
                <a:gd name="connsiteX8" fmla="*/ 396783 w 436697"/>
                <a:gd name="connsiteY8" fmla="*/ 356412 h 481060"/>
                <a:gd name="connsiteX9" fmla="*/ 411113 w 436697"/>
                <a:gd name="connsiteY9" fmla="*/ 355757 h 481060"/>
                <a:gd name="connsiteX10" fmla="*/ 429827 w 436697"/>
                <a:gd name="connsiteY10" fmla="*/ 231697 h 481060"/>
                <a:gd name="connsiteX11" fmla="*/ 401167 w 436697"/>
                <a:gd name="connsiteY11" fmla="*/ 152196 h 481060"/>
                <a:gd name="connsiteX12" fmla="*/ 436697 w 436697"/>
                <a:gd name="connsiteY12" fmla="*/ 100112 h 481060"/>
                <a:gd name="connsiteX13" fmla="*/ 424527 w 436697"/>
                <a:gd name="connsiteY13" fmla="*/ 62619 h 481060"/>
                <a:gd name="connsiteX14" fmla="*/ 386772 w 436697"/>
                <a:gd name="connsiteY14" fmla="*/ 52215 h 481060"/>
                <a:gd name="connsiteX15" fmla="*/ 372770 w 436697"/>
                <a:gd name="connsiteY15" fmla="*/ 83950 h 481060"/>
                <a:gd name="connsiteX16" fmla="*/ 325527 w 436697"/>
                <a:gd name="connsiteY16" fmla="*/ 70209 h 481060"/>
                <a:gd name="connsiteX17" fmla="*/ 343718 w 436697"/>
                <a:gd name="connsiteY17" fmla="*/ 2094 h 481060"/>
                <a:gd name="connsiteX18" fmla="*/ 202383 w 436697"/>
                <a:gd name="connsiteY18" fmla="*/ 0 h 481060"/>
                <a:gd name="connsiteX19" fmla="*/ 196167 w 436697"/>
                <a:gd name="connsiteY19" fmla="*/ 17863 h 481060"/>
                <a:gd name="connsiteX20" fmla="*/ 204739 w 436697"/>
                <a:gd name="connsiteY20" fmla="*/ 83492 h 481060"/>
                <a:gd name="connsiteX21" fmla="*/ 61834 w 436697"/>
                <a:gd name="connsiteY21" fmla="*/ 98084 h 481060"/>
                <a:gd name="connsiteX22" fmla="*/ 62554 w 436697"/>
                <a:gd name="connsiteY22" fmla="*/ 145588 h 481060"/>
                <a:gd name="connsiteX23" fmla="*/ 84539 w 436697"/>
                <a:gd name="connsiteY23" fmla="*/ 163255 h 481060"/>
                <a:gd name="connsiteX24" fmla="*/ 60787 w 436697"/>
                <a:gd name="connsiteY24" fmla="*/ 158805 h 481060"/>
                <a:gd name="connsiteX25" fmla="*/ 41419 w 436697"/>
                <a:gd name="connsiteY25" fmla="*/ 150888 h 481060"/>
                <a:gd name="connsiteX26" fmla="*/ 35203 w 436697"/>
                <a:gd name="connsiteY26" fmla="*/ 208992 h 481060"/>
                <a:gd name="connsiteX27" fmla="*/ 14984 w 436697"/>
                <a:gd name="connsiteY27" fmla="*/ 224827 h 481060"/>
                <a:gd name="connsiteX28" fmla="*/ 0 w 436697"/>
                <a:gd name="connsiteY28" fmla="*/ 230127 h 481060"/>
                <a:gd name="connsiteX29" fmla="*/ 3010 w 436697"/>
                <a:gd name="connsiteY29" fmla="*/ 236147 h 481060"/>
                <a:gd name="connsiteX30" fmla="*/ 4384 w 436697"/>
                <a:gd name="connsiteY30" fmla="*/ 240989 h 481060"/>
                <a:gd name="connsiteX31" fmla="*/ 24406 w 436697"/>
                <a:gd name="connsiteY31" fmla="*/ 281099 h 481060"/>
                <a:gd name="connsiteX32" fmla="*/ 39587 w 436697"/>
                <a:gd name="connsiteY32" fmla="*/ 322518 h 481060"/>
                <a:gd name="connsiteX33" fmla="*/ 84539 w 436697"/>
                <a:gd name="connsiteY33" fmla="*/ 381930 h 481060"/>
                <a:gd name="connsiteX34" fmla="*/ 112151 w 436697"/>
                <a:gd name="connsiteY34" fmla="*/ 408823 h 481060"/>
                <a:gd name="connsiteX35" fmla="*/ 171564 w 436697"/>
                <a:gd name="connsiteY35" fmla="*/ 466208 h 481060"/>
                <a:gd name="connsiteX36" fmla="*/ 181248 w 436697"/>
                <a:gd name="connsiteY36" fmla="*/ 481061 h 48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6697" h="481060">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name="connsiteX0" fmla="*/ 360696 w 1015841"/>
                <a:gd name="connsiteY0" fmla="*/ 901047 h 934050"/>
                <a:gd name="connsiteX1" fmla="*/ 367764 w 1015841"/>
                <a:gd name="connsiteY1" fmla="*/ 904647 h 934050"/>
                <a:gd name="connsiteX2" fmla="*/ 421746 w 1015841"/>
                <a:gd name="connsiteY2" fmla="*/ 857995 h 934050"/>
                <a:gd name="connsiteX3" fmla="*/ 460481 w 1015841"/>
                <a:gd name="connsiteY3" fmla="*/ 896730 h 934050"/>
                <a:gd name="connsiteX4" fmla="*/ 465976 w 1015841"/>
                <a:gd name="connsiteY4" fmla="*/ 927287 h 934050"/>
                <a:gd name="connsiteX5" fmla="*/ 547310 w 1015841"/>
                <a:gd name="connsiteY5" fmla="*/ 927287 h 934050"/>
                <a:gd name="connsiteX6" fmla="*/ 608423 w 1015841"/>
                <a:gd name="connsiteY6" fmla="*/ 899021 h 934050"/>
                <a:gd name="connsiteX7" fmla="*/ 621117 w 1015841"/>
                <a:gd name="connsiteY7" fmla="*/ 377522 h 934050"/>
                <a:gd name="connsiteX8" fmla="*/ 697087 w 1015841"/>
                <a:gd name="connsiteY8" fmla="*/ 369930 h 934050"/>
                <a:gd name="connsiteX9" fmla="*/ 704742 w 1015841"/>
                <a:gd name="connsiteY9" fmla="*/ 95637 h 934050"/>
                <a:gd name="connsiteX10" fmla="*/ 744720 w 1015841"/>
                <a:gd name="connsiteY10" fmla="*/ 95637 h 934050"/>
                <a:gd name="connsiteX11" fmla="*/ 851179 w 1015841"/>
                <a:gd name="connsiteY11" fmla="*/ 75353 h 934050"/>
                <a:gd name="connsiteX12" fmla="*/ 908107 w 1015841"/>
                <a:gd name="connsiteY12" fmla="*/ 76857 h 934050"/>
                <a:gd name="connsiteX13" fmla="*/ 916088 w 1015841"/>
                <a:gd name="connsiteY13" fmla="*/ 99826 h 934050"/>
                <a:gd name="connsiteX14" fmla="*/ 943242 w 1015841"/>
                <a:gd name="connsiteY14" fmla="*/ 79215 h 934050"/>
                <a:gd name="connsiteX15" fmla="*/ 1009134 w 1015841"/>
                <a:gd name="connsiteY15" fmla="*/ 49247 h 934050"/>
                <a:gd name="connsiteX16" fmla="*/ 1007761 w 1015841"/>
                <a:gd name="connsiteY16" fmla="*/ 46694 h 934050"/>
                <a:gd name="connsiteX17" fmla="*/ 955938 w 1015841"/>
                <a:gd name="connsiteY17" fmla="*/ 38841 h 934050"/>
                <a:gd name="connsiteX18" fmla="*/ 745701 w 1015841"/>
                <a:gd name="connsiteY18" fmla="*/ 80653 h 934050"/>
                <a:gd name="connsiteX19" fmla="*/ 674054 w 1015841"/>
                <a:gd name="connsiteY19" fmla="*/ 67567 h 934050"/>
                <a:gd name="connsiteX20" fmla="*/ 555164 w 1015841"/>
                <a:gd name="connsiteY20" fmla="*/ 71426 h 934050"/>
                <a:gd name="connsiteX21" fmla="*/ 507070 w 1015841"/>
                <a:gd name="connsiteY21" fmla="*/ 34719 h 934050"/>
                <a:gd name="connsiteX22" fmla="*/ 174539 w 1015841"/>
                <a:gd name="connsiteY22" fmla="*/ 43553 h 934050"/>
                <a:gd name="connsiteX23" fmla="*/ 98442 w 1015841"/>
                <a:gd name="connsiteY23" fmla="*/ -6764 h 934050"/>
                <a:gd name="connsiteX24" fmla="*/ 55780 w 1015841"/>
                <a:gd name="connsiteY24" fmla="*/ 17575 h 934050"/>
                <a:gd name="connsiteX25" fmla="*/ 52051 w 1015841"/>
                <a:gd name="connsiteY25" fmla="*/ 16594 h 934050"/>
                <a:gd name="connsiteX26" fmla="*/ 31571 w 1015841"/>
                <a:gd name="connsiteY26" fmla="*/ 11949 h 934050"/>
                <a:gd name="connsiteX27" fmla="*/ -6707 w 1015841"/>
                <a:gd name="connsiteY27" fmla="*/ 31579 h 934050"/>
                <a:gd name="connsiteX28" fmla="*/ -2388 w 1015841"/>
                <a:gd name="connsiteY28" fmla="*/ 83925 h 934050"/>
                <a:gd name="connsiteX29" fmla="*/ 14165 w 1015841"/>
                <a:gd name="connsiteY29" fmla="*/ 117034 h 934050"/>
                <a:gd name="connsiteX30" fmla="*/ 39029 w 1015841"/>
                <a:gd name="connsiteY30" fmla="*/ 141245 h 934050"/>
                <a:gd name="connsiteX31" fmla="*/ 79793 w 1015841"/>
                <a:gd name="connsiteY31" fmla="*/ 197844 h 934050"/>
                <a:gd name="connsiteX32" fmla="*/ 91573 w 1015841"/>
                <a:gd name="connsiteY32" fmla="*/ 231736 h 934050"/>
                <a:gd name="connsiteX33" fmla="*/ 115062 w 1015841"/>
                <a:gd name="connsiteY33" fmla="*/ 264452 h 934050"/>
                <a:gd name="connsiteX34" fmla="*/ 130241 w 1015841"/>
                <a:gd name="connsiteY34" fmla="*/ 305220 h 934050"/>
                <a:gd name="connsiteX35" fmla="*/ 166820 w 1015841"/>
                <a:gd name="connsiteY35" fmla="*/ 362537 h 934050"/>
                <a:gd name="connsiteX36" fmla="*/ 175849 w 1015841"/>
                <a:gd name="connsiteY36" fmla="*/ 382560 h 934050"/>
                <a:gd name="connsiteX37" fmla="*/ 215109 w 1015841"/>
                <a:gd name="connsiteY37" fmla="*/ 429542 h 934050"/>
                <a:gd name="connsiteX38" fmla="*/ 220671 w 1015841"/>
                <a:gd name="connsiteY38" fmla="*/ 459245 h 934050"/>
                <a:gd name="connsiteX39" fmla="*/ 220671 w 1015841"/>
                <a:gd name="connsiteY39" fmla="*/ 557394 h 934050"/>
                <a:gd name="connsiteX40" fmla="*/ 226166 w 1015841"/>
                <a:gd name="connsiteY40" fmla="*/ 573951 h 934050"/>
                <a:gd name="connsiteX41" fmla="*/ 248282 w 1015841"/>
                <a:gd name="connsiteY41" fmla="*/ 623025 h 934050"/>
                <a:gd name="connsiteX42" fmla="*/ 250378 w 1015841"/>
                <a:gd name="connsiteY42" fmla="*/ 676876 h 934050"/>
                <a:gd name="connsiteX43" fmla="*/ 268305 w 1015841"/>
                <a:gd name="connsiteY43" fmla="*/ 714893 h 934050"/>
                <a:gd name="connsiteX44" fmla="*/ 264838 w 1015841"/>
                <a:gd name="connsiteY44" fmla="*/ 726605 h 934050"/>
                <a:gd name="connsiteX45" fmla="*/ 273148 w 1015841"/>
                <a:gd name="connsiteY45" fmla="*/ 745254 h 934050"/>
                <a:gd name="connsiteX46" fmla="*/ 286235 w 1015841"/>
                <a:gd name="connsiteY46" fmla="*/ 809508 h 934050"/>
                <a:gd name="connsiteX47" fmla="*/ 293104 w 1015841"/>
                <a:gd name="connsiteY47" fmla="*/ 821221 h 934050"/>
                <a:gd name="connsiteX48" fmla="*/ 310379 w 1015841"/>
                <a:gd name="connsiteY48" fmla="*/ 837841 h 934050"/>
                <a:gd name="connsiteX49" fmla="*/ 324184 w 1015841"/>
                <a:gd name="connsiteY49" fmla="*/ 864014 h 9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15841" h="934050">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name="connsiteX0" fmla="*/ 442455 w 463655"/>
                <a:gd name="connsiteY0" fmla="*/ 415235 h 509131"/>
                <a:gd name="connsiteX1" fmla="*/ 419685 w 463655"/>
                <a:gd name="connsiteY1" fmla="*/ 404504 h 509131"/>
                <a:gd name="connsiteX2" fmla="*/ 397372 w 463655"/>
                <a:gd name="connsiteY2" fmla="*/ 308319 h 509131"/>
                <a:gd name="connsiteX3" fmla="*/ 426359 w 463655"/>
                <a:gd name="connsiteY3" fmla="*/ 270171 h 509131"/>
                <a:gd name="connsiteX4" fmla="*/ 430089 w 463655"/>
                <a:gd name="connsiteY4" fmla="*/ 233529 h 509131"/>
                <a:gd name="connsiteX5" fmla="*/ 463656 w 463655"/>
                <a:gd name="connsiteY5" fmla="*/ 188773 h 509131"/>
                <a:gd name="connsiteX6" fmla="*/ 455542 w 463655"/>
                <a:gd name="connsiteY6" fmla="*/ 108160 h 509131"/>
                <a:gd name="connsiteX7" fmla="*/ 435454 w 463655"/>
                <a:gd name="connsiteY7" fmla="*/ 106982 h 509131"/>
                <a:gd name="connsiteX8" fmla="*/ 418769 w 463655"/>
                <a:gd name="connsiteY8" fmla="*/ 68508 h 509131"/>
                <a:gd name="connsiteX9" fmla="*/ 399662 w 463655"/>
                <a:gd name="connsiteY9" fmla="*/ 65825 h 509131"/>
                <a:gd name="connsiteX10" fmla="*/ 329715 w 463655"/>
                <a:gd name="connsiteY10" fmla="*/ 89577 h 509131"/>
                <a:gd name="connsiteX11" fmla="*/ 295625 w 463655"/>
                <a:gd name="connsiteY11" fmla="*/ 91213 h 509131"/>
                <a:gd name="connsiteX12" fmla="*/ 265460 w 463655"/>
                <a:gd name="connsiteY12" fmla="*/ 32062 h 509131"/>
                <a:gd name="connsiteX13" fmla="*/ 234445 w 463655"/>
                <a:gd name="connsiteY13" fmla="*/ 20742 h 509131"/>
                <a:gd name="connsiteX14" fmla="*/ 180660 w 463655"/>
                <a:gd name="connsiteY14" fmla="*/ 42858 h 509131"/>
                <a:gd name="connsiteX15" fmla="*/ 183604 w 463655"/>
                <a:gd name="connsiteY15" fmla="*/ 720 h 509131"/>
                <a:gd name="connsiteX16" fmla="*/ 160310 w 463655"/>
                <a:gd name="connsiteY16" fmla="*/ 0 h 509131"/>
                <a:gd name="connsiteX17" fmla="*/ 150560 w 463655"/>
                <a:gd name="connsiteY17" fmla="*/ 34090 h 509131"/>
                <a:gd name="connsiteX18" fmla="*/ 96513 w 463655"/>
                <a:gd name="connsiteY18" fmla="*/ 43316 h 509131"/>
                <a:gd name="connsiteX19" fmla="*/ 81398 w 463655"/>
                <a:gd name="connsiteY19" fmla="*/ 32585 h 509131"/>
                <a:gd name="connsiteX20" fmla="*/ 38932 w 463655"/>
                <a:gd name="connsiteY20" fmla="*/ 66807 h 509131"/>
                <a:gd name="connsiteX21" fmla="*/ 39718 w 463655"/>
                <a:gd name="connsiteY21" fmla="*/ 82118 h 509131"/>
                <a:gd name="connsiteX22" fmla="*/ 57646 w 463655"/>
                <a:gd name="connsiteY22" fmla="*/ 98803 h 509131"/>
                <a:gd name="connsiteX23" fmla="*/ 57646 w 463655"/>
                <a:gd name="connsiteY23" fmla="*/ 149186 h 509131"/>
                <a:gd name="connsiteX24" fmla="*/ 75444 w 463655"/>
                <a:gd name="connsiteY24" fmla="*/ 193680 h 509131"/>
                <a:gd name="connsiteX25" fmla="*/ 32324 w 463655"/>
                <a:gd name="connsiteY25" fmla="*/ 189362 h 509131"/>
                <a:gd name="connsiteX26" fmla="*/ 32324 w 463655"/>
                <a:gd name="connsiteY26" fmla="*/ 191848 h 509131"/>
                <a:gd name="connsiteX27" fmla="*/ 44952 w 463655"/>
                <a:gd name="connsiteY27" fmla="*/ 216974 h 509131"/>
                <a:gd name="connsiteX28" fmla="*/ 21724 w 463655"/>
                <a:gd name="connsiteY28" fmla="*/ 260291 h 509131"/>
                <a:gd name="connsiteX29" fmla="*/ 4777 w 463655"/>
                <a:gd name="connsiteY29" fmla="*/ 265264 h 509131"/>
                <a:gd name="connsiteX30" fmla="*/ 13872 w 463655"/>
                <a:gd name="connsiteY30" fmla="*/ 311001 h 509131"/>
                <a:gd name="connsiteX31" fmla="*/ 0 w 463655"/>
                <a:gd name="connsiteY31" fmla="*/ 333837 h 509131"/>
                <a:gd name="connsiteX32" fmla="*/ 36381 w 463655"/>
                <a:gd name="connsiteY32" fmla="*/ 348821 h 509131"/>
                <a:gd name="connsiteX33" fmla="*/ 46326 w 463655"/>
                <a:gd name="connsiteY33" fmla="*/ 372377 h 509131"/>
                <a:gd name="connsiteX34" fmla="*/ 95008 w 463655"/>
                <a:gd name="connsiteY34" fmla="*/ 387688 h 509131"/>
                <a:gd name="connsiteX35" fmla="*/ 65367 w 463655"/>
                <a:gd name="connsiteY35" fmla="*/ 504878 h 509131"/>
                <a:gd name="connsiteX36" fmla="*/ 80220 w 463655"/>
                <a:gd name="connsiteY36" fmla="*/ 509131 h 509131"/>
                <a:gd name="connsiteX37" fmla="*/ 89839 w 463655"/>
                <a:gd name="connsiteY37" fmla="*/ 505860 h 509131"/>
                <a:gd name="connsiteX38" fmla="*/ 131454 w 463655"/>
                <a:gd name="connsiteY38" fmla="*/ 486884 h 509131"/>
                <a:gd name="connsiteX39" fmla="*/ 176995 w 463655"/>
                <a:gd name="connsiteY39" fmla="*/ 467123 h 509131"/>
                <a:gd name="connsiteX40" fmla="*/ 284305 w 463655"/>
                <a:gd name="connsiteY40" fmla="*/ 444942 h 509131"/>
                <a:gd name="connsiteX41" fmla="*/ 344045 w 463655"/>
                <a:gd name="connsiteY41" fmla="*/ 440950 h 509131"/>
                <a:gd name="connsiteX42" fmla="*/ 357786 w 463655"/>
                <a:gd name="connsiteY42" fmla="*/ 440950 h 509131"/>
                <a:gd name="connsiteX43" fmla="*/ 395278 w 463655"/>
                <a:gd name="connsiteY43" fmla="*/ 451027 h 509131"/>
                <a:gd name="connsiteX44" fmla="*/ 416675 w 463655"/>
                <a:gd name="connsiteY44" fmla="*/ 451027 h 509131"/>
                <a:gd name="connsiteX45" fmla="*/ 442455 w 463655"/>
                <a:gd name="connsiteY45" fmla="*/ 459861 h 509131"/>
                <a:gd name="connsiteX46" fmla="*/ 442455 w 463655"/>
                <a:gd name="connsiteY46" fmla="*/ 415235 h 50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3655" h="509131">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name="connsiteX0" fmla="*/ 757448 w 765038"/>
                <a:gd name="connsiteY0" fmla="*/ 116732 h 1067467"/>
                <a:gd name="connsiteX1" fmla="*/ 757448 w 765038"/>
                <a:gd name="connsiteY1" fmla="*/ 109142 h 1067467"/>
                <a:gd name="connsiteX2" fmla="*/ 756074 w 765038"/>
                <a:gd name="connsiteY2" fmla="*/ 65629 h 1067467"/>
                <a:gd name="connsiteX3" fmla="*/ 745016 w 765038"/>
                <a:gd name="connsiteY3" fmla="*/ 53197 h 1067467"/>
                <a:gd name="connsiteX4" fmla="*/ 745670 w 765038"/>
                <a:gd name="connsiteY4" fmla="*/ 45607 h 1067467"/>
                <a:gd name="connsiteX5" fmla="*/ 755354 w 765038"/>
                <a:gd name="connsiteY5" fmla="*/ 30426 h 1067467"/>
                <a:gd name="connsiteX6" fmla="*/ 757448 w 765038"/>
                <a:gd name="connsiteY6" fmla="*/ 12432 h 1067467"/>
                <a:gd name="connsiteX7" fmla="*/ 741548 w 765038"/>
                <a:gd name="connsiteY7" fmla="*/ 10404 h 1067467"/>
                <a:gd name="connsiteX8" fmla="*/ 723619 w 765038"/>
                <a:gd name="connsiteY8" fmla="*/ 0 h 1067467"/>
                <a:gd name="connsiteX9" fmla="*/ 700129 w 765038"/>
                <a:gd name="connsiteY9" fmla="*/ 3468 h 1067467"/>
                <a:gd name="connsiteX10" fmla="*/ 695941 w 765038"/>
                <a:gd name="connsiteY10" fmla="*/ 17274 h 1067467"/>
                <a:gd name="connsiteX11" fmla="*/ 662113 w 765038"/>
                <a:gd name="connsiteY11" fmla="*/ 34548 h 1067467"/>
                <a:gd name="connsiteX12" fmla="*/ 621348 w 765038"/>
                <a:gd name="connsiteY12" fmla="*/ 37296 h 1067467"/>
                <a:gd name="connsiteX13" fmla="*/ 584052 w 765038"/>
                <a:gd name="connsiteY13" fmla="*/ 51823 h 1067467"/>
                <a:gd name="connsiteX14" fmla="*/ 552971 w 765038"/>
                <a:gd name="connsiteY14" fmla="*/ 51103 h 1067467"/>
                <a:gd name="connsiteX15" fmla="*/ 529481 w 765038"/>
                <a:gd name="connsiteY15" fmla="*/ 62881 h 1067467"/>
                <a:gd name="connsiteX16" fmla="*/ 498400 w 765038"/>
                <a:gd name="connsiteY16" fmla="*/ 67723 h 1067467"/>
                <a:gd name="connsiteX17" fmla="*/ 454887 w 765038"/>
                <a:gd name="connsiteY17" fmla="*/ 67003 h 1067467"/>
                <a:gd name="connsiteX18" fmla="*/ 438987 w 765038"/>
                <a:gd name="connsiteY18" fmla="*/ 79435 h 1067467"/>
                <a:gd name="connsiteX19" fmla="*/ 428649 w 765038"/>
                <a:gd name="connsiteY19" fmla="*/ 82183 h 1067467"/>
                <a:gd name="connsiteX20" fmla="*/ 410720 w 765038"/>
                <a:gd name="connsiteY20" fmla="*/ 96055 h 1067467"/>
                <a:gd name="connsiteX21" fmla="*/ 389978 w 765038"/>
                <a:gd name="connsiteY21" fmla="*/ 96709 h 1067467"/>
                <a:gd name="connsiteX22" fmla="*/ 338156 w 765038"/>
                <a:gd name="connsiteY22" fmla="*/ 87745 h 1067467"/>
                <a:gd name="connsiteX23" fmla="*/ 325069 w 765038"/>
                <a:gd name="connsiteY23" fmla="*/ 95335 h 1067467"/>
                <a:gd name="connsiteX24" fmla="*/ 309169 w 765038"/>
                <a:gd name="connsiteY24" fmla="*/ 101551 h 1067467"/>
                <a:gd name="connsiteX25" fmla="*/ 284305 w 765038"/>
                <a:gd name="connsiteY25" fmla="*/ 120200 h 1067467"/>
                <a:gd name="connsiteX26" fmla="*/ 235950 w 765038"/>
                <a:gd name="connsiteY26" fmla="*/ 121574 h 1067467"/>
                <a:gd name="connsiteX27" fmla="*/ 199308 w 765038"/>
                <a:gd name="connsiteY27" fmla="*/ 96055 h 1067467"/>
                <a:gd name="connsiteX28" fmla="*/ 147485 w 765038"/>
                <a:gd name="connsiteY28" fmla="*/ 48747 h 1067467"/>
                <a:gd name="connsiteX29" fmla="*/ 124257 w 765038"/>
                <a:gd name="connsiteY29" fmla="*/ 108880 h 1067467"/>
                <a:gd name="connsiteX30" fmla="*/ 222929 w 765038"/>
                <a:gd name="connsiteY30" fmla="*/ 211413 h 1067467"/>
                <a:gd name="connsiteX31" fmla="*/ 452663 w 765038"/>
                <a:gd name="connsiteY31" fmla="*/ 309889 h 1067467"/>
                <a:gd name="connsiteX32" fmla="*/ 545708 w 765038"/>
                <a:gd name="connsiteY32" fmla="*/ 309889 h 1067467"/>
                <a:gd name="connsiteX33" fmla="*/ 490679 w 765038"/>
                <a:gd name="connsiteY33" fmla="*/ 367797 h 1067467"/>
                <a:gd name="connsiteX34" fmla="*/ 300467 w 765038"/>
                <a:gd name="connsiteY34" fmla="*/ 555916 h 1067467"/>
                <a:gd name="connsiteX35" fmla="*/ 222602 w 765038"/>
                <a:gd name="connsiteY35" fmla="*/ 555916 h 1067467"/>
                <a:gd name="connsiteX36" fmla="*/ 159328 w 765038"/>
                <a:gd name="connsiteY36" fmla="*/ 602896 h 1067467"/>
                <a:gd name="connsiteX37" fmla="*/ 63339 w 765038"/>
                <a:gd name="connsiteY37" fmla="*/ 634893 h 1067467"/>
                <a:gd name="connsiteX38" fmla="*/ 44429 w 765038"/>
                <a:gd name="connsiteY38" fmla="*/ 693455 h 1067467"/>
                <a:gd name="connsiteX39" fmla="*/ 10142 w 765038"/>
                <a:gd name="connsiteY39" fmla="*/ 723750 h 1067467"/>
                <a:gd name="connsiteX40" fmla="*/ 0 w 765038"/>
                <a:gd name="connsiteY40" fmla="*/ 1017543 h 1067467"/>
                <a:gd name="connsiteX41" fmla="*/ 49860 w 765038"/>
                <a:gd name="connsiteY41" fmla="*/ 1067468 h 1067467"/>
                <a:gd name="connsiteX42" fmla="*/ 115750 w 765038"/>
                <a:gd name="connsiteY42" fmla="*/ 993987 h 1067467"/>
                <a:gd name="connsiteX43" fmla="*/ 119873 w 765038"/>
                <a:gd name="connsiteY43" fmla="*/ 969843 h 1067467"/>
                <a:gd name="connsiteX44" fmla="*/ 139240 w 765038"/>
                <a:gd name="connsiteY44" fmla="*/ 966375 h 1067467"/>
                <a:gd name="connsiteX45" fmla="*/ 205524 w 765038"/>
                <a:gd name="connsiteY45" fmla="*/ 891062 h 1067467"/>
                <a:gd name="connsiteX46" fmla="*/ 307795 w 765038"/>
                <a:gd name="connsiteY46" fmla="*/ 804036 h 1067467"/>
                <a:gd name="connsiteX47" fmla="*/ 337501 w 765038"/>
                <a:gd name="connsiteY47" fmla="*/ 801288 h 1067467"/>
                <a:gd name="connsiteX48" fmla="*/ 382388 w 765038"/>
                <a:gd name="connsiteY48" fmla="*/ 770862 h 1067467"/>
                <a:gd name="connsiteX49" fmla="*/ 407907 w 765038"/>
                <a:gd name="connsiteY49" fmla="*/ 741875 h 1067467"/>
                <a:gd name="connsiteX50" fmla="*/ 414123 w 765038"/>
                <a:gd name="connsiteY50" fmla="*/ 721853 h 1067467"/>
                <a:gd name="connsiteX51" fmla="*/ 445204 w 765038"/>
                <a:gd name="connsiteY51" fmla="*/ 696269 h 1067467"/>
                <a:gd name="connsiteX52" fmla="*/ 472881 w 765038"/>
                <a:gd name="connsiteY52" fmla="*/ 670030 h 1067467"/>
                <a:gd name="connsiteX53" fmla="*/ 517048 w 765038"/>
                <a:gd name="connsiteY53" fmla="*/ 625798 h 1067467"/>
                <a:gd name="connsiteX54" fmla="*/ 539165 w 765038"/>
                <a:gd name="connsiteY54" fmla="*/ 593343 h 1067467"/>
                <a:gd name="connsiteX55" fmla="*/ 557159 w 765038"/>
                <a:gd name="connsiteY55" fmla="*/ 547082 h 1067467"/>
                <a:gd name="connsiteX56" fmla="*/ 607542 w 765038"/>
                <a:gd name="connsiteY56" fmla="*/ 501476 h 1067467"/>
                <a:gd name="connsiteX57" fmla="*/ 613758 w 765038"/>
                <a:gd name="connsiteY57" fmla="*/ 480079 h 1067467"/>
                <a:gd name="connsiteX58" fmla="*/ 626910 w 765038"/>
                <a:gd name="connsiteY58" fmla="*/ 433099 h 1067467"/>
                <a:gd name="connsiteX59" fmla="*/ 667674 w 765038"/>
                <a:gd name="connsiteY59" fmla="*/ 350195 h 1067467"/>
                <a:gd name="connsiteX60" fmla="*/ 674545 w 765038"/>
                <a:gd name="connsiteY60" fmla="*/ 314993 h 1067467"/>
                <a:gd name="connsiteX61" fmla="*/ 697316 w 765038"/>
                <a:gd name="connsiteY61" fmla="*/ 289408 h 1067467"/>
                <a:gd name="connsiteX62" fmla="*/ 698755 w 765038"/>
                <a:gd name="connsiteY62" fmla="*/ 273574 h 1067467"/>
                <a:gd name="connsiteX63" fmla="*/ 708374 w 765038"/>
                <a:gd name="connsiteY63" fmla="*/ 262516 h 1067467"/>
                <a:gd name="connsiteX64" fmla="*/ 717403 w 765038"/>
                <a:gd name="connsiteY64" fmla="*/ 236932 h 1067467"/>
                <a:gd name="connsiteX65" fmla="*/ 733238 w 765038"/>
                <a:gd name="connsiteY65" fmla="*/ 221751 h 1067467"/>
                <a:gd name="connsiteX66" fmla="*/ 742268 w 765038"/>
                <a:gd name="connsiteY66" fmla="*/ 134006 h 1067467"/>
                <a:gd name="connsiteX67" fmla="*/ 751886 w 765038"/>
                <a:gd name="connsiteY67" fmla="*/ 127136 h 1067467"/>
                <a:gd name="connsiteX68" fmla="*/ 765038 w 765038"/>
                <a:gd name="connsiteY68" fmla="*/ 126416 h 1067467"/>
                <a:gd name="connsiteX69" fmla="*/ 765038 w 765038"/>
                <a:gd name="connsiteY69" fmla="*/ 120200 h 1067467"/>
                <a:gd name="connsiteX70" fmla="*/ 757448 w 765038"/>
                <a:gd name="connsiteY70" fmla="*/ 116732 h 106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5038" h="1067467">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name="connsiteX0" fmla="*/ 766020 w 837799"/>
                <a:gd name="connsiteY0" fmla="*/ 48551 h 1258204"/>
                <a:gd name="connsiteX1" fmla="*/ 680042 w 837799"/>
                <a:gd name="connsiteY1" fmla="*/ 69358 h 1258204"/>
                <a:gd name="connsiteX2" fmla="*/ 649092 w 837799"/>
                <a:gd name="connsiteY2" fmla="*/ 62357 h 1258204"/>
                <a:gd name="connsiteX3" fmla="*/ 616703 w 837799"/>
                <a:gd name="connsiteY3" fmla="*/ 64647 h 1258204"/>
                <a:gd name="connsiteX4" fmla="*/ 602177 w 837799"/>
                <a:gd name="connsiteY4" fmla="*/ 85390 h 1258204"/>
                <a:gd name="connsiteX5" fmla="*/ 542764 w 837799"/>
                <a:gd name="connsiteY5" fmla="*/ 86829 h 1258204"/>
                <a:gd name="connsiteX6" fmla="*/ 516525 w 837799"/>
                <a:gd name="connsiteY6" fmla="*/ 95859 h 1258204"/>
                <a:gd name="connsiteX7" fmla="*/ 492250 w 837799"/>
                <a:gd name="connsiteY7" fmla="*/ 94943 h 1258204"/>
                <a:gd name="connsiteX8" fmla="*/ 473078 w 837799"/>
                <a:gd name="connsiteY8" fmla="*/ 78388 h 1258204"/>
                <a:gd name="connsiteX9" fmla="*/ 440755 w 837799"/>
                <a:gd name="connsiteY9" fmla="*/ 82118 h 1258204"/>
                <a:gd name="connsiteX10" fmla="*/ 390698 w 837799"/>
                <a:gd name="connsiteY10" fmla="*/ 83296 h 1258204"/>
                <a:gd name="connsiteX11" fmla="*/ 373294 w 837799"/>
                <a:gd name="connsiteY11" fmla="*/ 160506 h 1258204"/>
                <a:gd name="connsiteX12" fmla="*/ 383174 w 837799"/>
                <a:gd name="connsiteY12" fmla="*/ 230912 h 1258204"/>
                <a:gd name="connsiteX13" fmla="*/ 386642 w 837799"/>
                <a:gd name="connsiteY13" fmla="*/ 252766 h 1258204"/>
                <a:gd name="connsiteX14" fmla="*/ 412488 w 837799"/>
                <a:gd name="connsiteY14" fmla="*/ 291502 h 1258204"/>
                <a:gd name="connsiteX15" fmla="*/ 454495 w 837799"/>
                <a:gd name="connsiteY15" fmla="*/ 324023 h 1258204"/>
                <a:gd name="connsiteX16" fmla="*/ 447363 w 837799"/>
                <a:gd name="connsiteY16" fmla="*/ 430612 h 1258204"/>
                <a:gd name="connsiteX17" fmla="*/ 399859 w 837799"/>
                <a:gd name="connsiteY17" fmla="*/ 444745 h 1258204"/>
                <a:gd name="connsiteX18" fmla="*/ 396588 w 837799"/>
                <a:gd name="connsiteY18" fmla="*/ 463590 h 1258204"/>
                <a:gd name="connsiteX19" fmla="*/ 412684 w 837799"/>
                <a:gd name="connsiteY19" fmla="*/ 482173 h 1258204"/>
                <a:gd name="connsiteX20" fmla="*/ 409150 w 837799"/>
                <a:gd name="connsiteY20" fmla="*/ 526536 h 1258204"/>
                <a:gd name="connsiteX21" fmla="*/ 365573 w 837799"/>
                <a:gd name="connsiteY21" fmla="*/ 526536 h 1258204"/>
                <a:gd name="connsiteX22" fmla="*/ 350458 w 837799"/>
                <a:gd name="connsiteY22" fmla="*/ 497942 h 1258204"/>
                <a:gd name="connsiteX23" fmla="*/ 304262 w 837799"/>
                <a:gd name="connsiteY23" fmla="*/ 431332 h 1258204"/>
                <a:gd name="connsiteX24" fmla="*/ 339334 w 837799"/>
                <a:gd name="connsiteY24" fmla="*/ 374144 h 1258204"/>
                <a:gd name="connsiteX25" fmla="*/ 322583 w 837799"/>
                <a:gd name="connsiteY25" fmla="*/ 326182 h 1258204"/>
                <a:gd name="connsiteX26" fmla="*/ 260815 w 837799"/>
                <a:gd name="connsiteY26" fmla="*/ 322517 h 1258204"/>
                <a:gd name="connsiteX27" fmla="*/ 221228 w 837799"/>
                <a:gd name="connsiteY27" fmla="*/ 282996 h 1258204"/>
                <a:gd name="connsiteX28" fmla="*/ 0 w 837799"/>
                <a:gd name="connsiteY28" fmla="*/ 357590 h 1258204"/>
                <a:gd name="connsiteX29" fmla="*/ 9619 w 837799"/>
                <a:gd name="connsiteY29" fmla="*/ 404897 h 1258204"/>
                <a:gd name="connsiteX30" fmla="*/ 130211 w 837799"/>
                <a:gd name="connsiteY30" fmla="*/ 423153 h 1258204"/>
                <a:gd name="connsiteX31" fmla="*/ 214881 w 837799"/>
                <a:gd name="connsiteY31" fmla="*/ 473667 h 1258204"/>
                <a:gd name="connsiteX32" fmla="*/ 216190 w 837799"/>
                <a:gd name="connsiteY32" fmla="*/ 571358 h 1258204"/>
                <a:gd name="connsiteX33" fmla="*/ 190998 w 837799"/>
                <a:gd name="connsiteY33" fmla="*/ 668395 h 1258204"/>
                <a:gd name="connsiteX34" fmla="*/ 198784 w 837799"/>
                <a:gd name="connsiteY34" fmla="*/ 736641 h 1258204"/>
                <a:gd name="connsiteX35" fmla="*/ 161292 w 837799"/>
                <a:gd name="connsiteY35" fmla="*/ 806392 h 1258204"/>
                <a:gd name="connsiteX36" fmla="*/ 155010 w 837799"/>
                <a:gd name="connsiteY36" fmla="*/ 838061 h 1258204"/>
                <a:gd name="connsiteX37" fmla="*/ 124322 w 837799"/>
                <a:gd name="connsiteY37" fmla="*/ 894072 h 1258204"/>
                <a:gd name="connsiteX38" fmla="*/ 93962 w 837799"/>
                <a:gd name="connsiteY38" fmla="*/ 919590 h 1258204"/>
                <a:gd name="connsiteX39" fmla="*/ 85979 w 837799"/>
                <a:gd name="connsiteY39" fmla="*/ 964019 h 1258204"/>
                <a:gd name="connsiteX40" fmla="*/ 103580 w 837799"/>
                <a:gd name="connsiteY40" fmla="*/ 1088537 h 1258204"/>
                <a:gd name="connsiteX41" fmla="*/ 103580 w 837799"/>
                <a:gd name="connsiteY41" fmla="*/ 1258204 h 1258204"/>
                <a:gd name="connsiteX42" fmla="*/ 147616 w 837799"/>
                <a:gd name="connsiteY42" fmla="*/ 1258204 h 1258204"/>
                <a:gd name="connsiteX43" fmla="*/ 154683 w 837799"/>
                <a:gd name="connsiteY43" fmla="*/ 1225030 h 1258204"/>
                <a:gd name="connsiteX44" fmla="*/ 139502 w 837799"/>
                <a:gd name="connsiteY44" fmla="*/ 1228498 h 1258204"/>
                <a:gd name="connsiteX45" fmla="*/ 129099 w 837799"/>
                <a:gd name="connsiteY45" fmla="*/ 1207101 h 1258204"/>
                <a:gd name="connsiteX46" fmla="*/ 149841 w 837799"/>
                <a:gd name="connsiteY46" fmla="*/ 1180143 h 1258204"/>
                <a:gd name="connsiteX47" fmla="*/ 168489 w 837799"/>
                <a:gd name="connsiteY47" fmla="*/ 1170525 h 1258204"/>
                <a:gd name="connsiteX48" fmla="*/ 209908 w 837799"/>
                <a:gd name="connsiteY48" fmla="*/ 1150437 h 1258204"/>
                <a:gd name="connsiteX49" fmla="*/ 300401 w 837799"/>
                <a:gd name="connsiteY49" fmla="*/ 1120730 h 1258204"/>
                <a:gd name="connsiteX50" fmla="*/ 334296 w 837799"/>
                <a:gd name="connsiteY50" fmla="*/ 1094492 h 1258204"/>
                <a:gd name="connsiteX51" fmla="*/ 354972 w 837799"/>
                <a:gd name="connsiteY51" fmla="*/ 1053073 h 1258204"/>
                <a:gd name="connsiteX52" fmla="*/ 340512 w 837799"/>
                <a:gd name="connsiteY52" fmla="*/ 1062757 h 1258204"/>
                <a:gd name="connsiteX53" fmla="*/ 361908 w 837799"/>
                <a:gd name="connsiteY53" fmla="*/ 997782 h 1258204"/>
                <a:gd name="connsiteX54" fmla="*/ 374340 w 837799"/>
                <a:gd name="connsiteY54" fmla="*/ 916319 h 1258204"/>
                <a:gd name="connsiteX55" fmla="*/ 359814 w 837799"/>
                <a:gd name="connsiteY55" fmla="*/ 914945 h 1258204"/>
                <a:gd name="connsiteX56" fmla="*/ 354318 w 837799"/>
                <a:gd name="connsiteY56" fmla="*/ 882424 h 1258204"/>
                <a:gd name="connsiteX57" fmla="*/ 343260 w 837799"/>
                <a:gd name="connsiteY57" fmla="*/ 811299 h 1258204"/>
                <a:gd name="connsiteX58" fmla="*/ 319050 w 837799"/>
                <a:gd name="connsiteY58" fmla="*/ 790557 h 1258204"/>
                <a:gd name="connsiteX59" fmla="*/ 321144 w 837799"/>
                <a:gd name="connsiteY59" fmla="*/ 741548 h 1258204"/>
                <a:gd name="connsiteX60" fmla="*/ 330828 w 837799"/>
                <a:gd name="connsiteY60" fmla="*/ 735986 h 1258204"/>
                <a:gd name="connsiteX61" fmla="*/ 343260 w 837799"/>
                <a:gd name="connsiteY61" fmla="*/ 727742 h 1258204"/>
                <a:gd name="connsiteX62" fmla="*/ 361908 w 837799"/>
                <a:gd name="connsiteY62" fmla="*/ 718777 h 1258204"/>
                <a:gd name="connsiteX63" fmla="*/ 404701 w 837799"/>
                <a:gd name="connsiteY63" fmla="*/ 675919 h 1258204"/>
                <a:gd name="connsiteX64" fmla="*/ 421975 w 837799"/>
                <a:gd name="connsiteY64" fmla="*/ 666235 h 1258204"/>
                <a:gd name="connsiteX65" fmla="*/ 434407 w 837799"/>
                <a:gd name="connsiteY65" fmla="*/ 642745 h 1258204"/>
                <a:gd name="connsiteX66" fmla="*/ 446185 w 837799"/>
                <a:gd name="connsiteY66" fmla="*/ 657271 h 1258204"/>
                <a:gd name="connsiteX67" fmla="*/ 478640 w 837799"/>
                <a:gd name="connsiteY67" fmla="*/ 621348 h 1258204"/>
                <a:gd name="connsiteX68" fmla="*/ 480734 w 837799"/>
                <a:gd name="connsiteY68" fmla="*/ 604074 h 1258204"/>
                <a:gd name="connsiteX69" fmla="*/ 498008 w 837799"/>
                <a:gd name="connsiteY69" fmla="*/ 599952 h 1258204"/>
                <a:gd name="connsiteX70" fmla="*/ 502130 w 837799"/>
                <a:gd name="connsiteY70" fmla="*/ 585426 h 1258204"/>
                <a:gd name="connsiteX71" fmla="*/ 581565 w 837799"/>
                <a:gd name="connsiteY71" fmla="*/ 538445 h 1258204"/>
                <a:gd name="connsiteX72" fmla="*/ 620956 w 837799"/>
                <a:gd name="connsiteY72" fmla="*/ 521236 h 1258204"/>
                <a:gd name="connsiteX73" fmla="*/ 649223 w 837799"/>
                <a:gd name="connsiteY73" fmla="*/ 519143 h 1258204"/>
                <a:gd name="connsiteX74" fmla="*/ 670685 w 837799"/>
                <a:gd name="connsiteY74" fmla="*/ 507365 h 1258204"/>
                <a:gd name="connsiteX75" fmla="*/ 674087 w 837799"/>
                <a:gd name="connsiteY75" fmla="*/ 494933 h 1258204"/>
                <a:gd name="connsiteX76" fmla="*/ 717600 w 837799"/>
                <a:gd name="connsiteY76" fmla="*/ 474910 h 1258204"/>
                <a:gd name="connsiteX77" fmla="*/ 733500 w 837799"/>
                <a:gd name="connsiteY77" fmla="*/ 459730 h 1258204"/>
                <a:gd name="connsiteX78" fmla="*/ 729378 w 837799"/>
                <a:gd name="connsiteY78" fmla="*/ 447952 h 1258204"/>
                <a:gd name="connsiteX79" fmla="*/ 741090 w 837799"/>
                <a:gd name="connsiteY79" fmla="*/ 440362 h 1258204"/>
                <a:gd name="connsiteX80" fmla="*/ 753522 w 837799"/>
                <a:gd name="connsiteY80" fmla="*/ 426555 h 1258204"/>
                <a:gd name="connsiteX81" fmla="*/ 795007 w 837799"/>
                <a:gd name="connsiteY81" fmla="*/ 392727 h 1258204"/>
                <a:gd name="connsiteX82" fmla="*/ 795661 w 837799"/>
                <a:gd name="connsiteY82" fmla="*/ 376172 h 1258204"/>
                <a:gd name="connsiteX83" fmla="*/ 792913 w 837799"/>
                <a:gd name="connsiteY83" fmla="*/ 363740 h 1258204"/>
                <a:gd name="connsiteX84" fmla="*/ 815683 w 837799"/>
                <a:gd name="connsiteY84" fmla="*/ 329192 h 1258204"/>
                <a:gd name="connsiteX85" fmla="*/ 815683 w 837799"/>
                <a:gd name="connsiteY85" fmla="*/ 312637 h 1258204"/>
                <a:gd name="connsiteX86" fmla="*/ 809467 w 837799"/>
                <a:gd name="connsiteY86" fmla="*/ 302953 h 1258204"/>
                <a:gd name="connsiteX87" fmla="*/ 810907 w 837799"/>
                <a:gd name="connsiteY87" fmla="*/ 294643 h 1258204"/>
                <a:gd name="connsiteX88" fmla="*/ 808813 w 837799"/>
                <a:gd name="connsiteY88" fmla="*/ 288427 h 1258204"/>
                <a:gd name="connsiteX89" fmla="*/ 799129 w 837799"/>
                <a:gd name="connsiteY89" fmla="*/ 287053 h 1258204"/>
                <a:gd name="connsiteX90" fmla="*/ 801223 w 837799"/>
                <a:gd name="connsiteY90" fmla="*/ 271153 h 1258204"/>
                <a:gd name="connsiteX91" fmla="*/ 798475 w 837799"/>
                <a:gd name="connsiteY91" fmla="*/ 240792 h 1258204"/>
                <a:gd name="connsiteX92" fmla="*/ 803251 w 837799"/>
                <a:gd name="connsiteY92" fmla="*/ 212460 h 1258204"/>
                <a:gd name="connsiteX93" fmla="*/ 798475 w 837799"/>
                <a:gd name="connsiteY93" fmla="*/ 182034 h 1258204"/>
                <a:gd name="connsiteX94" fmla="*/ 805345 w 837799"/>
                <a:gd name="connsiteY94" fmla="*/ 170321 h 1258204"/>
                <a:gd name="connsiteX95" fmla="*/ 803971 w 837799"/>
                <a:gd name="connsiteY95" fmla="*/ 81922 h 1258204"/>
                <a:gd name="connsiteX96" fmla="*/ 835052 w 837799"/>
                <a:gd name="connsiteY96" fmla="*/ 37035 h 1258204"/>
                <a:gd name="connsiteX97" fmla="*/ 837800 w 837799"/>
                <a:gd name="connsiteY97" fmla="*/ 3141 h 1258204"/>
                <a:gd name="connsiteX98" fmla="*/ 834201 w 837799"/>
                <a:gd name="connsiteY98" fmla="*/ 0 h 1258204"/>
                <a:gd name="connsiteX99" fmla="*/ 766020 w 837799"/>
                <a:gd name="connsiteY99" fmla="*/ 48551 h 125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37799" h="1258204">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name="connsiteX0" fmla="*/ 270302 w 295362"/>
                <a:gd name="connsiteY0" fmla="*/ 317218 h 317217"/>
                <a:gd name="connsiteX1" fmla="*/ 295363 w 295362"/>
                <a:gd name="connsiteY1" fmla="*/ 217956 h 317217"/>
                <a:gd name="connsiteX2" fmla="*/ 255449 w 295362"/>
                <a:gd name="connsiteY2" fmla="*/ 205393 h 317217"/>
                <a:gd name="connsiteX3" fmla="*/ 245111 w 295362"/>
                <a:gd name="connsiteY3" fmla="*/ 180856 h 317217"/>
                <a:gd name="connsiteX4" fmla="*/ 195447 w 295362"/>
                <a:gd name="connsiteY4" fmla="*/ 160441 h 317217"/>
                <a:gd name="connsiteX5" fmla="*/ 217040 w 295362"/>
                <a:gd name="connsiteY5" fmla="*/ 124976 h 317217"/>
                <a:gd name="connsiteX6" fmla="*/ 208207 w 295362"/>
                <a:gd name="connsiteY6" fmla="*/ 80809 h 317217"/>
                <a:gd name="connsiteX7" fmla="*/ 201794 w 295362"/>
                <a:gd name="connsiteY7" fmla="*/ 74462 h 317217"/>
                <a:gd name="connsiteX8" fmla="*/ 187137 w 295362"/>
                <a:gd name="connsiteY8" fmla="*/ 103711 h 317217"/>
                <a:gd name="connsiteX9" fmla="*/ 134595 w 295362"/>
                <a:gd name="connsiteY9" fmla="*/ 100308 h 317217"/>
                <a:gd name="connsiteX10" fmla="*/ 126089 w 295362"/>
                <a:gd name="connsiteY10" fmla="*/ 63993 h 317217"/>
                <a:gd name="connsiteX11" fmla="*/ 146046 w 295362"/>
                <a:gd name="connsiteY11" fmla="*/ 56010 h 317217"/>
                <a:gd name="connsiteX12" fmla="*/ 141073 w 295362"/>
                <a:gd name="connsiteY12" fmla="*/ 4449 h 317217"/>
                <a:gd name="connsiteX13" fmla="*/ 117321 w 295362"/>
                <a:gd name="connsiteY13" fmla="*/ 0 h 317217"/>
                <a:gd name="connsiteX14" fmla="*/ 70733 w 295362"/>
                <a:gd name="connsiteY14" fmla="*/ 26042 h 317217"/>
                <a:gd name="connsiteX15" fmla="*/ 70733 w 295362"/>
                <a:gd name="connsiteY15" fmla="*/ 66676 h 317217"/>
                <a:gd name="connsiteX16" fmla="*/ 22247 w 295362"/>
                <a:gd name="connsiteY16" fmla="*/ 92260 h 317217"/>
                <a:gd name="connsiteX17" fmla="*/ 0 w 295362"/>
                <a:gd name="connsiteY17" fmla="*/ 125762 h 317217"/>
                <a:gd name="connsiteX18" fmla="*/ 3206 w 295362"/>
                <a:gd name="connsiteY18" fmla="*/ 134988 h 317217"/>
                <a:gd name="connsiteX19" fmla="*/ 19761 w 295362"/>
                <a:gd name="connsiteY19" fmla="*/ 142250 h 317217"/>
                <a:gd name="connsiteX20" fmla="*/ 37100 w 295362"/>
                <a:gd name="connsiteY20" fmla="*/ 166068 h 317217"/>
                <a:gd name="connsiteX21" fmla="*/ 70144 w 295362"/>
                <a:gd name="connsiteY21" fmla="*/ 182557 h 317217"/>
                <a:gd name="connsiteX22" fmla="*/ 110516 w 295362"/>
                <a:gd name="connsiteY22" fmla="*/ 219265 h 317217"/>
                <a:gd name="connsiteX23" fmla="*/ 150037 w 295362"/>
                <a:gd name="connsiteY23" fmla="*/ 268143 h 317217"/>
                <a:gd name="connsiteX24" fmla="*/ 187988 w 295362"/>
                <a:gd name="connsiteY24" fmla="*/ 281426 h 317217"/>
                <a:gd name="connsiteX25" fmla="*/ 224696 w 295362"/>
                <a:gd name="connsiteY25" fmla="*/ 296737 h 317217"/>
                <a:gd name="connsiteX26" fmla="*/ 256561 w 295362"/>
                <a:gd name="connsiteY26" fmla="*/ 313292 h 317217"/>
                <a:gd name="connsiteX27" fmla="*/ 270302 w 295362"/>
                <a:gd name="connsiteY27" fmla="*/ 317218 h 31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5362" h="317217">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name="connsiteX0" fmla="*/ 19695 w 826217"/>
                <a:gd name="connsiteY0" fmla="*/ 10731 h 741024"/>
                <a:gd name="connsiteX1" fmla="*/ 14068 w 826217"/>
                <a:gd name="connsiteY1" fmla="*/ 0 h 741024"/>
                <a:gd name="connsiteX2" fmla="*/ 6739 w 826217"/>
                <a:gd name="connsiteY2" fmla="*/ 18256 h 741024"/>
                <a:gd name="connsiteX3" fmla="*/ 23817 w 826217"/>
                <a:gd name="connsiteY3" fmla="*/ 112152 h 741024"/>
                <a:gd name="connsiteX4" fmla="*/ 0 w 826217"/>
                <a:gd name="connsiteY4" fmla="*/ 135969 h 741024"/>
                <a:gd name="connsiteX5" fmla="*/ 35530 w 826217"/>
                <a:gd name="connsiteY5" fmla="*/ 212983 h 741024"/>
                <a:gd name="connsiteX6" fmla="*/ 35595 w 826217"/>
                <a:gd name="connsiteY6" fmla="*/ 215012 h 741024"/>
                <a:gd name="connsiteX7" fmla="*/ 45214 w 826217"/>
                <a:gd name="connsiteY7" fmla="*/ 736902 h 741024"/>
                <a:gd name="connsiteX8" fmla="*/ 469544 w 826217"/>
                <a:gd name="connsiteY8" fmla="*/ 738931 h 741024"/>
                <a:gd name="connsiteX9" fmla="*/ 516198 w 826217"/>
                <a:gd name="connsiteY9" fmla="*/ 714459 h 741024"/>
                <a:gd name="connsiteX10" fmla="*/ 555981 w 826217"/>
                <a:gd name="connsiteY10" fmla="*/ 741025 h 741024"/>
                <a:gd name="connsiteX11" fmla="*/ 718188 w 826217"/>
                <a:gd name="connsiteY11" fmla="*/ 741025 h 741024"/>
                <a:gd name="connsiteX12" fmla="*/ 819216 w 826217"/>
                <a:gd name="connsiteY12" fmla="*/ 651055 h 741024"/>
                <a:gd name="connsiteX13" fmla="*/ 810318 w 826217"/>
                <a:gd name="connsiteY13" fmla="*/ 609570 h 741024"/>
                <a:gd name="connsiteX14" fmla="*/ 805476 w 826217"/>
                <a:gd name="connsiteY14" fmla="*/ 601261 h 741024"/>
                <a:gd name="connsiteX15" fmla="*/ 814440 w 826217"/>
                <a:gd name="connsiteY15" fmla="*/ 596418 h 741024"/>
                <a:gd name="connsiteX16" fmla="*/ 826218 w 826217"/>
                <a:gd name="connsiteY16" fmla="*/ 599886 h 741024"/>
                <a:gd name="connsiteX17" fmla="*/ 826218 w 826217"/>
                <a:gd name="connsiteY17" fmla="*/ 590202 h 741024"/>
                <a:gd name="connsiteX18" fmla="*/ 779237 w 826217"/>
                <a:gd name="connsiteY18" fmla="*/ 554345 h 741024"/>
                <a:gd name="connsiteX19" fmla="*/ 727415 w 826217"/>
                <a:gd name="connsiteY19" fmla="*/ 465226 h 741024"/>
                <a:gd name="connsiteX20" fmla="*/ 680434 w 826217"/>
                <a:gd name="connsiteY20" fmla="*/ 392661 h 741024"/>
                <a:gd name="connsiteX21" fmla="*/ 666628 w 826217"/>
                <a:gd name="connsiteY21" fmla="*/ 342278 h 741024"/>
                <a:gd name="connsiteX22" fmla="*/ 637641 w 826217"/>
                <a:gd name="connsiteY22" fmla="*/ 311852 h 741024"/>
                <a:gd name="connsiteX23" fmla="*/ 636921 w 826217"/>
                <a:gd name="connsiteY23" fmla="*/ 282146 h 741024"/>
                <a:gd name="connsiteX24" fmla="*/ 610683 w 826217"/>
                <a:gd name="connsiteY24" fmla="*/ 269713 h 741024"/>
                <a:gd name="connsiteX25" fmla="*/ 568544 w 826217"/>
                <a:gd name="connsiteY25" fmla="*/ 214488 h 741024"/>
                <a:gd name="connsiteX26" fmla="*/ 565076 w 826217"/>
                <a:gd name="connsiteY26" fmla="*/ 181314 h 741024"/>
                <a:gd name="connsiteX27" fmla="*/ 545054 w 826217"/>
                <a:gd name="connsiteY27" fmla="*/ 161291 h 741024"/>
                <a:gd name="connsiteX28" fmla="*/ 551270 w 826217"/>
                <a:gd name="connsiteY28" fmla="*/ 130865 h 741024"/>
                <a:gd name="connsiteX29" fmla="*/ 556832 w 826217"/>
                <a:gd name="connsiteY29" fmla="*/ 130865 h 741024"/>
                <a:gd name="connsiteX30" fmla="*/ 577508 w 826217"/>
                <a:gd name="connsiteY30" fmla="*/ 169601 h 741024"/>
                <a:gd name="connsiteX31" fmla="*/ 611403 w 826217"/>
                <a:gd name="connsiteY31" fmla="*/ 215862 h 741024"/>
                <a:gd name="connsiteX32" fmla="*/ 615524 w 826217"/>
                <a:gd name="connsiteY32" fmla="*/ 231762 h 741024"/>
                <a:gd name="connsiteX33" fmla="*/ 670815 w 826217"/>
                <a:gd name="connsiteY33" fmla="*/ 292549 h 741024"/>
                <a:gd name="connsiteX34" fmla="*/ 686650 w 826217"/>
                <a:gd name="connsiteY34" fmla="*/ 294578 h 741024"/>
                <a:gd name="connsiteX35" fmla="*/ 699802 w 826217"/>
                <a:gd name="connsiteY35" fmla="*/ 282865 h 741024"/>
                <a:gd name="connsiteX36" fmla="*/ 697708 w 826217"/>
                <a:gd name="connsiteY36" fmla="*/ 251785 h 741024"/>
                <a:gd name="connsiteX37" fmla="*/ 723946 w 826217"/>
                <a:gd name="connsiteY37" fmla="*/ 170975 h 741024"/>
                <a:gd name="connsiteX38" fmla="*/ 649877 w 826217"/>
                <a:gd name="connsiteY38" fmla="*/ 24864 h 741024"/>
                <a:gd name="connsiteX39" fmla="*/ 625274 w 826217"/>
                <a:gd name="connsiteY39" fmla="*/ 41419 h 741024"/>
                <a:gd name="connsiteX40" fmla="*/ 594652 w 826217"/>
                <a:gd name="connsiteY40" fmla="*/ 47046 h 741024"/>
                <a:gd name="connsiteX41" fmla="*/ 540539 w 826217"/>
                <a:gd name="connsiteY41" fmla="*/ 44625 h 741024"/>
                <a:gd name="connsiteX42" fmla="*/ 495390 w 826217"/>
                <a:gd name="connsiteY42" fmla="*/ 11974 h 741024"/>
                <a:gd name="connsiteX43" fmla="*/ 474779 w 826217"/>
                <a:gd name="connsiteY43" fmla="*/ 13152 h 741024"/>
                <a:gd name="connsiteX44" fmla="*/ 437286 w 826217"/>
                <a:gd name="connsiteY44" fmla="*/ 9946 h 741024"/>
                <a:gd name="connsiteX45" fmla="*/ 421517 w 826217"/>
                <a:gd name="connsiteY45" fmla="*/ 21658 h 741024"/>
                <a:gd name="connsiteX46" fmla="*/ 401756 w 826217"/>
                <a:gd name="connsiteY46" fmla="*/ 24079 h 741024"/>
                <a:gd name="connsiteX47" fmla="*/ 397699 w 826217"/>
                <a:gd name="connsiteY47" fmla="*/ 15573 h 741024"/>
                <a:gd name="connsiteX48" fmla="*/ 380818 w 826217"/>
                <a:gd name="connsiteY48" fmla="*/ 17209 h 741024"/>
                <a:gd name="connsiteX49" fmla="*/ 315450 w 826217"/>
                <a:gd name="connsiteY49" fmla="*/ 57123 h 741024"/>
                <a:gd name="connsiteX50" fmla="*/ 289997 w 826217"/>
                <a:gd name="connsiteY50" fmla="*/ 63993 h 741024"/>
                <a:gd name="connsiteX51" fmla="*/ 258917 w 826217"/>
                <a:gd name="connsiteY51" fmla="*/ 49467 h 741024"/>
                <a:gd name="connsiteX52" fmla="*/ 228294 w 826217"/>
                <a:gd name="connsiteY52" fmla="*/ 45868 h 741024"/>
                <a:gd name="connsiteX53" fmla="*/ 209712 w 826217"/>
                <a:gd name="connsiteY53" fmla="*/ 37362 h 741024"/>
                <a:gd name="connsiteX54" fmla="*/ 185501 w 826217"/>
                <a:gd name="connsiteY54" fmla="*/ 35792 h 741024"/>
                <a:gd name="connsiteX55" fmla="*/ 153243 w 826217"/>
                <a:gd name="connsiteY55" fmla="*/ 19630 h 741024"/>
                <a:gd name="connsiteX56" fmla="*/ 68115 w 826217"/>
                <a:gd name="connsiteY56" fmla="*/ 5889 h 741024"/>
                <a:gd name="connsiteX57" fmla="*/ 30950 w 826217"/>
                <a:gd name="connsiteY57" fmla="*/ 12759 h 741024"/>
                <a:gd name="connsiteX58" fmla="*/ 19695 w 826217"/>
                <a:gd name="connsiteY58" fmla="*/ 10731 h 74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26217" h="741024">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name="connsiteX0" fmla="*/ 180005 w 1148670"/>
                <a:gd name="connsiteY0" fmla="*/ 65040 h 1044043"/>
                <a:gd name="connsiteX1" fmla="*/ 82707 w 1148670"/>
                <a:gd name="connsiteY1" fmla="*/ 122948 h 1044043"/>
                <a:gd name="connsiteX2" fmla="*/ 84670 w 1148670"/>
                <a:gd name="connsiteY2" fmla="*/ 174182 h 1044043"/>
                <a:gd name="connsiteX3" fmla="*/ 63012 w 1148670"/>
                <a:gd name="connsiteY3" fmla="*/ 212787 h 1044043"/>
                <a:gd name="connsiteX4" fmla="*/ 29968 w 1148670"/>
                <a:gd name="connsiteY4" fmla="*/ 226004 h 1044043"/>
                <a:gd name="connsiteX5" fmla="*/ 13741 w 1148670"/>
                <a:gd name="connsiteY5" fmla="*/ 238895 h 1044043"/>
                <a:gd name="connsiteX6" fmla="*/ 13741 w 1148670"/>
                <a:gd name="connsiteY6" fmla="*/ 260095 h 1044043"/>
                <a:gd name="connsiteX7" fmla="*/ 34221 w 1148670"/>
                <a:gd name="connsiteY7" fmla="*/ 284632 h 1044043"/>
                <a:gd name="connsiteX8" fmla="*/ 45083 w 1148670"/>
                <a:gd name="connsiteY8" fmla="*/ 377873 h 1044043"/>
                <a:gd name="connsiteX9" fmla="*/ 36315 w 1148670"/>
                <a:gd name="connsiteY9" fmla="*/ 504944 h 1044043"/>
                <a:gd name="connsiteX10" fmla="*/ 2290 w 1148670"/>
                <a:gd name="connsiteY10" fmla="*/ 521956 h 1044043"/>
                <a:gd name="connsiteX11" fmla="*/ 0 w 1148670"/>
                <a:gd name="connsiteY11" fmla="*/ 533407 h 1044043"/>
                <a:gd name="connsiteX12" fmla="*/ 51823 w 1148670"/>
                <a:gd name="connsiteY12" fmla="*/ 587323 h 1044043"/>
                <a:gd name="connsiteX13" fmla="*/ 43644 w 1148670"/>
                <a:gd name="connsiteY13" fmla="*/ 644511 h 1044043"/>
                <a:gd name="connsiteX14" fmla="*/ 50841 w 1148670"/>
                <a:gd name="connsiteY14" fmla="*/ 649681 h 1044043"/>
                <a:gd name="connsiteX15" fmla="*/ 95532 w 1148670"/>
                <a:gd name="connsiteY15" fmla="*/ 647652 h 1044043"/>
                <a:gd name="connsiteX16" fmla="*/ 156319 w 1148670"/>
                <a:gd name="connsiteY16" fmla="*/ 673367 h 1044043"/>
                <a:gd name="connsiteX17" fmla="*/ 166330 w 1148670"/>
                <a:gd name="connsiteY17" fmla="*/ 723292 h 1044043"/>
                <a:gd name="connsiteX18" fmla="*/ 350261 w 1148670"/>
                <a:gd name="connsiteY18" fmla="*/ 737622 h 1044043"/>
                <a:gd name="connsiteX19" fmla="*/ 386249 w 1148670"/>
                <a:gd name="connsiteY19" fmla="*/ 775573 h 1044043"/>
                <a:gd name="connsiteX20" fmla="*/ 492577 w 1148670"/>
                <a:gd name="connsiteY20" fmla="*/ 742791 h 1044043"/>
                <a:gd name="connsiteX21" fmla="*/ 496045 w 1148670"/>
                <a:gd name="connsiteY21" fmla="*/ 744558 h 1044043"/>
                <a:gd name="connsiteX22" fmla="*/ 1078657 w 1148670"/>
                <a:gd name="connsiteY22" fmla="*/ 1044043 h 1044043"/>
                <a:gd name="connsiteX23" fmla="*/ 1080424 w 1148670"/>
                <a:gd name="connsiteY23" fmla="*/ 1007532 h 1044043"/>
                <a:gd name="connsiteX24" fmla="*/ 1148670 w 1148670"/>
                <a:gd name="connsiteY24" fmla="*/ 995100 h 1044043"/>
                <a:gd name="connsiteX25" fmla="*/ 1136303 w 1148670"/>
                <a:gd name="connsiteY25" fmla="*/ 328210 h 1044043"/>
                <a:gd name="connsiteX26" fmla="*/ 1096913 w 1148670"/>
                <a:gd name="connsiteY26" fmla="*/ 242755 h 1044043"/>
                <a:gd name="connsiteX27" fmla="*/ 1123020 w 1148670"/>
                <a:gd name="connsiteY27" fmla="*/ 216582 h 1044043"/>
                <a:gd name="connsiteX28" fmla="*/ 1106793 w 1148670"/>
                <a:gd name="connsiteY28" fmla="*/ 127136 h 1044043"/>
                <a:gd name="connsiteX29" fmla="*/ 1120141 w 1148670"/>
                <a:gd name="connsiteY29" fmla="*/ 93765 h 1044043"/>
                <a:gd name="connsiteX30" fmla="*/ 1072375 w 1148670"/>
                <a:gd name="connsiteY30" fmla="*/ 86502 h 1044043"/>
                <a:gd name="connsiteX31" fmla="*/ 1033247 w 1148670"/>
                <a:gd name="connsiteY31" fmla="*/ 74004 h 1044043"/>
                <a:gd name="connsiteX32" fmla="*/ 995296 w 1148670"/>
                <a:gd name="connsiteY32" fmla="*/ 72368 h 1044043"/>
                <a:gd name="connsiteX33" fmla="*/ 982406 w 1148670"/>
                <a:gd name="connsiteY33" fmla="*/ 61899 h 1044043"/>
                <a:gd name="connsiteX34" fmla="*/ 981228 w 1148670"/>
                <a:gd name="connsiteY34" fmla="*/ 40895 h 1044043"/>
                <a:gd name="connsiteX35" fmla="*/ 923516 w 1148670"/>
                <a:gd name="connsiteY35" fmla="*/ 18714 h 1044043"/>
                <a:gd name="connsiteX36" fmla="*/ 883995 w 1148670"/>
                <a:gd name="connsiteY36" fmla="*/ 16293 h 1044043"/>
                <a:gd name="connsiteX37" fmla="*/ 817385 w 1148670"/>
                <a:gd name="connsiteY37" fmla="*/ 33632 h 1044043"/>
                <a:gd name="connsiteX38" fmla="*/ 765758 w 1148670"/>
                <a:gd name="connsiteY38" fmla="*/ 83230 h 1044043"/>
                <a:gd name="connsiteX39" fmla="*/ 764122 w 1148670"/>
                <a:gd name="connsiteY39" fmla="*/ 116339 h 1044043"/>
                <a:gd name="connsiteX40" fmla="*/ 769815 w 1148670"/>
                <a:gd name="connsiteY40" fmla="*/ 122424 h 1044043"/>
                <a:gd name="connsiteX41" fmla="*/ 773021 w 1148670"/>
                <a:gd name="connsiteY41" fmla="*/ 142185 h 1044043"/>
                <a:gd name="connsiteX42" fmla="*/ 781070 w 1148670"/>
                <a:gd name="connsiteY42" fmla="*/ 153047 h 1044043"/>
                <a:gd name="connsiteX43" fmla="*/ 764122 w 1148670"/>
                <a:gd name="connsiteY43" fmla="*/ 188184 h 1044043"/>
                <a:gd name="connsiteX44" fmla="*/ 729443 w 1148670"/>
                <a:gd name="connsiteY44" fmla="*/ 212787 h 1044043"/>
                <a:gd name="connsiteX45" fmla="*/ 702027 w 1148670"/>
                <a:gd name="connsiteY45" fmla="*/ 219657 h 1044043"/>
                <a:gd name="connsiteX46" fmla="*/ 669311 w 1148670"/>
                <a:gd name="connsiteY46" fmla="*/ 209973 h 1044043"/>
                <a:gd name="connsiteX47" fmla="*/ 651578 w 1148670"/>
                <a:gd name="connsiteY47" fmla="*/ 186548 h 1044043"/>
                <a:gd name="connsiteX48" fmla="*/ 631818 w 1148670"/>
                <a:gd name="connsiteY48" fmla="*/ 180529 h 1044043"/>
                <a:gd name="connsiteX49" fmla="*/ 608000 w 1148670"/>
                <a:gd name="connsiteY49" fmla="*/ 167180 h 1044043"/>
                <a:gd name="connsiteX50" fmla="*/ 557159 w 1148670"/>
                <a:gd name="connsiteY50" fmla="*/ 150626 h 1044043"/>
                <a:gd name="connsiteX51" fmla="*/ 491399 w 1148670"/>
                <a:gd name="connsiteY51" fmla="*/ 142578 h 1044043"/>
                <a:gd name="connsiteX52" fmla="*/ 459533 w 1148670"/>
                <a:gd name="connsiteY52" fmla="*/ 119153 h 1044043"/>
                <a:gd name="connsiteX53" fmla="*/ 443372 w 1148670"/>
                <a:gd name="connsiteY53" fmla="*/ 95793 h 1044043"/>
                <a:gd name="connsiteX54" fmla="*/ 437744 w 1148670"/>
                <a:gd name="connsiteY54" fmla="*/ 64320 h 1044043"/>
                <a:gd name="connsiteX55" fmla="*/ 331220 w 1148670"/>
                <a:gd name="connsiteY55" fmla="*/ 23948 h 1044043"/>
                <a:gd name="connsiteX56" fmla="*/ 300139 w 1148670"/>
                <a:gd name="connsiteY56" fmla="*/ 17471 h 1044043"/>
                <a:gd name="connsiteX57" fmla="*/ 267489 w 1148670"/>
                <a:gd name="connsiteY57" fmla="*/ 23163 h 1044043"/>
                <a:gd name="connsiteX58" fmla="*/ 232744 w 1148670"/>
                <a:gd name="connsiteY58" fmla="*/ 23556 h 1044043"/>
                <a:gd name="connsiteX59" fmla="*/ 185371 w 1148670"/>
                <a:gd name="connsiteY59" fmla="*/ 0 h 1044043"/>
                <a:gd name="connsiteX60" fmla="*/ 180005 w 1148670"/>
                <a:gd name="connsiteY60" fmla="*/ 65040 h 104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48670" h="1044043">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name="connsiteX0" fmla="*/ 81953 w 265788"/>
                <a:gd name="connsiteY0" fmla="*/ 65276 h 526208"/>
                <a:gd name="connsiteX1" fmla="*/ 67230 w 265788"/>
                <a:gd name="connsiteY1" fmla="*/ 193460 h 526208"/>
                <a:gd name="connsiteX2" fmla="*/ -6707 w 265788"/>
                <a:gd name="connsiteY2" fmla="*/ 265436 h 526208"/>
                <a:gd name="connsiteX3" fmla="*/ -4091 w 265788"/>
                <a:gd name="connsiteY3" fmla="*/ 282184 h 526208"/>
                <a:gd name="connsiteX4" fmla="*/ 35693 w 265788"/>
                <a:gd name="connsiteY4" fmla="*/ 296843 h 526208"/>
                <a:gd name="connsiteX5" fmla="*/ 42236 w 265788"/>
                <a:gd name="connsiteY5" fmla="*/ 354096 h 526208"/>
                <a:gd name="connsiteX6" fmla="*/ 94582 w 265788"/>
                <a:gd name="connsiteY6" fmla="*/ 383215 h 526208"/>
                <a:gd name="connsiteX7" fmla="*/ 110353 w 265788"/>
                <a:gd name="connsiteY7" fmla="*/ 519445 h 526208"/>
                <a:gd name="connsiteX8" fmla="*/ 126973 w 265788"/>
                <a:gd name="connsiteY8" fmla="*/ 512901 h 526208"/>
                <a:gd name="connsiteX9" fmla="*/ 142807 w 265788"/>
                <a:gd name="connsiteY9" fmla="*/ 484831 h 526208"/>
                <a:gd name="connsiteX10" fmla="*/ 140580 w 265788"/>
                <a:gd name="connsiteY10" fmla="*/ 427708 h 526208"/>
                <a:gd name="connsiteX11" fmla="*/ 239122 w 265788"/>
                <a:gd name="connsiteY11" fmla="*/ 368819 h 526208"/>
                <a:gd name="connsiteX12" fmla="*/ 244097 w 265788"/>
                <a:gd name="connsiteY12" fmla="*/ 309274 h 526208"/>
                <a:gd name="connsiteX13" fmla="*/ 231796 w 265788"/>
                <a:gd name="connsiteY13" fmla="*/ 308817 h 526208"/>
                <a:gd name="connsiteX14" fmla="*/ 224074 w 265788"/>
                <a:gd name="connsiteY14" fmla="*/ 284213 h 526208"/>
                <a:gd name="connsiteX15" fmla="*/ 206342 w 265788"/>
                <a:gd name="connsiteY15" fmla="*/ 285785 h 526208"/>
                <a:gd name="connsiteX16" fmla="*/ 195479 w 265788"/>
                <a:gd name="connsiteY16" fmla="*/ 273679 h 526208"/>
                <a:gd name="connsiteX17" fmla="*/ 181737 w 265788"/>
                <a:gd name="connsiteY17" fmla="*/ 275315 h 526208"/>
                <a:gd name="connsiteX18" fmla="*/ 166820 w 265788"/>
                <a:gd name="connsiteY18" fmla="*/ 266810 h 526208"/>
                <a:gd name="connsiteX19" fmla="*/ 159165 w 265788"/>
                <a:gd name="connsiteY19" fmla="*/ 250714 h 526208"/>
                <a:gd name="connsiteX20" fmla="*/ 158315 w 265788"/>
                <a:gd name="connsiteY20" fmla="*/ 233372 h 526208"/>
                <a:gd name="connsiteX21" fmla="*/ 166820 w 265788"/>
                <a:gd name="connsiteY21" fmla="*/ 237758 h 526208"/>
                <a:gd name="connsiteX22" fmla="*/ 176504 w 265788"/>
                <a:gd name="connsiteY22" fmla="*/ 237758 h 526208"/>
                <a:gd name="connsiteX23" fmla="*/ 177290 w 265788"/>
                <a:gd name="connsiteY23" fmla="*/ 225260 h 526208"/>
                <a:gd name="connsiteX24" fmla="*/ 202741 w 265788"/>
                <a:gd name="connsiteY24" fmla="*/ 207135 h 526208"/>
                <a:gd name="connsiteX25" fmla="*/ 242001 w 265788"/>
                <a:gd name="connsiteY25" fmla="*/ 165191 h 526208"/>
                <a:gd name="connsiteX26" fmla="*/ 245994 w 265788"/>
                <a:gd name="connsiteY26" fmla="*/ 130839 h 526208"/>
                <a:gd name="connsiteX27" fmla="*/ 235525 w 265788"/>
                <a:gd name="connsiteY27" fmla="*/ 101395 h 526208"/>
                <a:gd name="connsiteX28" fmla="*/ 215895 w 265788"/>
                <a:gd name="connsiteY28" fmla="*/ 68678 h 526208"/>
                <a:gd name="connsiteX29" fmla="*/ 252995 w 265788"/>
                <a:gd name="connsiteY29" fmla="*/ 43227 h 526208"/>
                <a:gd name="connsiteX30" fmla="*/ 259081 w 265788"/>
                <a:gd name="connsiteY30" fmla="*/ 27128 h 526208"/>
                <a:gd name="connsiteX31" fmla="*/ 256659 w 265788"/>
                <a:gd name="connsiteY31" fmla="*/ 17054 h 526208"/>
                <a:gd name="connsiteX32" fmla="*/ 247761 w 265788"/>
                <a:gd name="connsiteY32" fmla="*/ 15418 h 526208"/>
                <a:gd name="connsiteX33" fmla="*/ 222764 w 265788"/>
                <a:gd name="connsiteY33" fmla="*/ 34000 h 526208"/>
                <a:gd name="connsiteX34" fmla="*/ 206604 w 265788"/>
                <a:gd name="connsiteY34" fmla="*/ 32757 h 526208"/>
                <a:gd name="connsiteX35" fmla="*/ 205425 w 265788"/>
                <a:gd name="connsiteY35" fmla="*/ 23074 h 526208"/>
                <a:gd name="connsiteX36" fmla="*/ 199338 w 265788"/>
                <a:gd name="connsiteY36" fmla="*/ 498 h 526208"/>
                <a:gd name="connsiteX37" fmla="*/ 169894 w 265788"/>
                <a:gd name="connsiteY37" fmla="*/ -6764 h 526208"/>
                <a:gd name="connsiteX38" fmla="*/ 143721 w 265788"/>
                <a:gd name="connsiteY38" fmla="*/ -3167 h 526208"/>
                <a:gd name="connsiteX39" fmla="*/ 118727 w 265788"/>
                <a:gd name="connsiteY39" fmla="*/ 9332 h 52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5788" h="52620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name="connsiteX0" fmla="*/ 235623 w 1136564"/>
                <a:gd name="connsiteY0" fmla="*/ 774068 h 854222"/>
                <a:gd name="connsiteX1" fmla="*/ 380163 w 1136564"/>
                <a:gd name="connsiteY1" fmla="*/ 832303 h 854222"/>
                <a:gd name="connsiteX2" fmla="*/ 509916 w 1136564"/>
                <a:gd name="connsiteY2" fmla="*/ 854223 h 854222"/>
                <a:gd name="connsiteX3" fmla="*/ 565665 w 1136564"/>
                <a:gd name="connsiteY3" fmla="*/ 802662 h 854222"/>
                <a:gd name="connsiteX4" fmla="*/ 617161 w 1136564"/>
                <a:gd name="connsiteY4" fmla="*/ 805018 h 854222"/>
                <a:gd name="connsiteX5" fmla="*/ 659168 w 1136564"/>
                <a:gd name="connsiteY5" fmla="*/ 823012 h 854222"/>
                <a:gd name="connsiteX6" fmla="*/ 785584 w 1136564"/>
                <a:gd name="connsiteY6" fmla="*/ 780873 h 854222"/>
                <a:gd name="connsiteX7" fmla="*/ 851409 w 1136564"/>
                <a:gd name="connsiteY7" fmla="*/ 731995 h 854222"/>
                <a:gd name="connsiteX8" fmla="*/ 927769 w 1136564"/>
                <a:gd name="connsiteY8" fmla="*/ 731995 h 854222"/>
                <a:gd name="connsiteX9" fmla="*/ 1112355 w 1136564"/>
                <a:gd name="connsiteY9" fmla="*/ 549438 h 854222"/>
                <a:gd name="connsiteX10" fmla="*/ 1136565 w 1136564"/>
                <a:gd name="connsiteY10" fmla="*/ 523919 h 854222"/>
                <a:gd name="connsiteX11" fmla="*/ 1083826 w 1136564"/>
                <a:gd name="connsiteY11" fmla="*/ 523919 h 854222"/>
                <a:gd name="connsiteX12" fmla="*/ 846960 w 1136564"/>
                <a:gd name="connsiteY12" fmla="*/ 422433 h 854222"/>
                <a:gd name="connsiteX13" fmla="*/ 737295 w 1136564"/>
                <a:gd name="connsiteY13" fmla="*/ 308384 h 854222"/>
                <a:gd name="connsiteX14" fmla="*/ 737753 w 1136564"/>
                <a:gd name="connsiteY14" fmla="*/ 307206 h 854222"/>
                <a:gd name="connsiteX15" fmla="*/ 720937 w 1136564"/>
                <a:gd name="connsiteY15" fmla="*/ 281229 h 854222"/>
                <a:gd name="connsiteX16" fmla="*/ 677293 w 1136564"/>
                <a:gd name="connsiteY16" fmla="*/ 289539 h 854222"/>
                <a:gd name="connsiteX17" fmla="*/ 658776 w 1136564"/>
                <a:gd name="connsiteY17" fmla="*/ 261796 h 854222"/>
                <a:gd name="connsiteX18" fmla="*/ 689791 w 1136564"/>
                <a:gd name="connsiteY18" fmla="*/ 164498 h 854222"/>
                <a:gd name="connsiteX19" fmla="*/ 632210 w 1136564"/>
                <a:gd name="connsiteY19" fmla="*/ 95401 h 854222"/>
                <a:gd name="connsiteX20" fmla="*/ 604794 w 1136564"/>
                <a:gd name="connsiteY20" fmla="*/ 84866 h 854222"/>
                <a:gd name="connsiteX21" fmla="*/ 583397 w 1136564"/>
                <a:gd name="connsiteY21" fmla="*/ 54898 h 854222"/>
                <a:gd name="connsiteX22" fmla="*/ 523527 w 1136564"/>
                <a:gd name="connsiteY22" fmla="*/ 18256 h 854222"/>
                <a:gd name="connsiteX23" fmla="*/ 476415 w 1136564"/>
                <a:gd name="connsiteY23" fmla="*/ 26435 h 854222"/>
                <a:gd name="connsiteX24" fmla="*/ 434538 w 1136564"/>
                <a:gd name="connsiteY24" fmla="*/ 8506 h 854222"/>
                <a:gd name="connsiteX25" fmla="*/ 391156 w 1136564"/>
                <a:gd name="connsiteY25" fmla="*/ 34483 h 854222"/>
                <a:gd name="connsiteX26" fmla="*/ 350850 w 1136564"/>
                <a:gd name="connsiteY26" fmla="*/ 0 h 854222"/>
                <a:gd name="connsiteX27" fmla="*/ 315581 w 1136564"/>
                <a:gd name="connsiteY27" fmla="*/ 60721 h 854222"/>
                <a:gd name="connsiteX28" fmla="*/ 284501 w 1136564"/>
                <a:gd name="connsiteY28" fmla="*/ 53589 h 854222"/>
                <a:gd name="connsiteX29" fmla="*/ 253289 w 1136564"/>
                <a:gd name="connsiteY29" fmla="*/ 65760 h 854222"/>
                <a:gd name="connsiteX30" fmla="*/ 226789 w 1136564"/>
                <a:gd name="connsiteY30" fmla="*/ 120789 h 854222"/>
                <a:gd name="connsiteX31" fmla="*/ 173004 w 1136564"/>
                <a:gd name="connsiteY31" fmla="*/ 160048 h 854222"/>
                <a:gd name="connsiteX32" fmla="*/ 149186 w 1136564"/>
                <a:gd name="connsiteY32" fmla="*/ 223452 h 854222"/>
                <a:gd name="connsiteX33" fmla="*/ 137932 w 1136564"/>
                <a:gd name="connsiteY33" fmla="*/ 273181 h 854222"/>
                <a:gd name="connsiteX34" fmla="*/ 105608 w 1136564"/>
                <a:gd name="connsiteY34" fmla="*/ 288296 h 854222"/>
                <a:gd name="connsiteX35" fmla="*/ 84931 w 1136564"/>
                <a:gd name="connsiteY35" fmla="*/ 333445 h 854222"/>
                <a:gd name="connsiteX36" fmla="*/ 78323 w 1136564"/>
                <a:gd name="connsiteY36" fmla="*/ 471835 h 854222"/>
                <a:gd name="connsiteX37" fmla="*/ 1505 w 1136564"/>
                <a:gd name="connsiteY37" fmla="*/ 471835 h 854222"/>
                <a:gd name="connsiteX38" fmla="*/ 8506 w 1136564"/>
                <a:gd name="connsiteY38" fmla="*/ 491399 h 854222"/>
                <a:gd name="connsiteX39" fmla="*/ 0 w 1136564"/>
                <a:gd name="connsiteY39" fmla="*/ 516983 h 854222"/>
                <a:gd name="connsiteX40" fmla="*/ 84670 w 1136564"/>
                <a:gd name="connsiteY40" fmla="*/ 547213 h 854222"/>
                <a:gd name="connsiteX41" fmla="*/ 86764 w 1136564"/>
                <a:gd name="connsiteY41" fmla="*/ 586865 h 854222"/>
                <a:gd name="connsiteX42" fmla="*/ 142316 w 1136564"/>
                <a:gd name="connsiteY42" fmla="*/ 607477 h 854222"/>
                <a:gd name="connsiteX43" fmla="*/ 152916 w 1136564"/>
                <a:gd name="connsiteY43" fmla="*/ 673302 h 854222"/>
                <a:gd name="connsiteX44" fmla="*/ 221293 w 1136564"/>
                <a:gd name="connsiteY44" fmla="*/ 716749 h 854222"/>
                <a:gd name="connsiteX45" fmla="*/ 235623 w 1136564"/>
                <a:gd name="connsiteY45" fmla="*/ 774068 h 85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6564" h="854222">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name="connsiteX0" fmla="*/ 1007728 w 1252707"/>
                <a:gd name="connsiteY0" fmla="*/ 0 h 1102408"/>
                <a:gd name="connsiteX1" fmla="*/ 906897 w 1252707"/>
                <a:gd name="connsiteY1" fmla="*/ 89773 h 1102408"/>
                <a:gd name="connsiteX2" fmla="*/ 731668 w 1252707"/>
                <a:gd name="connsiteY2" fmla="*/ 89773 h 1102408"/>
                <a:gd name="connsiteX3" fmla="*/ 696465 w 1252707"/>
                <a:gd name="connsiteY3" fmla="*/ 66283 h 1102408"/>
                <a:gd name="connsiteX4" fmla="*/ 655635 w 1252707"/>
                <a:gd name="connsiteY4" fmla="*/ 87680 h 1102408"/>
                <a:gd name="connsiteX5" fmla="*/ 227051 w 1252707"/>
                <a:gd name="connsiteY5" fmla="*/ 85651 h 1102408"/>
                <a:gd name="connsiteX6" fmla="*/ 229669 w 1252707"/>
                <a:gd name="connsiteY6" fmla="*/ 229799 h 1102408"/>
                <a:gd name="connsiteX7" fmla="*/ 160441 w 1252707"/>
                <a:gd name="connsiteY7" fmla="*/ 242428 h 1102408"/>
                <a:gd name="connsiteX8" fmla="*/ 158674 w 1252707"/>
                <a:gd name="connsiteY8" fmla="*/ 278416 h 1102408"/>
                <a:gd name="connsiteX9" fmla="*/ 158674 w 1252707"/>
                <a:gd name="connsiteY9" fmla="*/ 576462 h 1102408"/>
                <a:gd name="connsiteX10" fmla="*/ 76033 w 1252707"/>
                <a:gd name="connsiteY10" fmla="*/ 583005 h 1102408"/>
                <a:gd name="connsiteX11" fmla="*/ 25257 w 1252707"/>
                <a:gd name="connsiteY11" fmla="*/ 680761 h 1102408"/>
                <a:gd name="connsiteX12" fmla="*/ 23098 w 1252707"/>
                <a:gd name="connsiteY12" fmla="*/ 710729 h 1102408"/>
                <a:gd name="connsiteX13" fmla="*/ 10338 w 1252707"/>
                <a:gd name="connsiteY13" fmla="*/ 727742 h 1102408"/>
                <a:gd name="connsiteX14" fmla="*/ 0 w 1252707"/>
                <a:gd name="connsiteY14" fmla="*/ 796773 h 1102408"/>
                <a:gd name="connsiteX15" fmla="*/ 21593 w 1252707"/>
                <a:gd name="connsiteY15" fmla="*/ 795007 h 1102408"/>
                <a:gd name="connsiteX16" fmla="*/ 33109 w 1252707"/>
                <a:gd name="connsiteY16" fmla="*/ 857102 h 1102408"/>
                <a:gd name="connsiteX17" fmla="*/ 83361 w 1252707"/>
                <a:gd name="connsiteY17" fmla="*/ 913898 h 1102408"/>
                <a:gd name="connsiteX18" fmla="*/ 70537 w 1252707"/>
                <a:gd name="connsiteY18" fmla="*/ 941706 h 1102408"/>
                <a:gd name="connsiteX19" fmla="*/ 134529 w 1252707"/>
                <a:gd name="connsiteY19" fmla="*/ 1034621 h 1102408"/>
                <a:gd name="connsiteX20" fmla="*/ 116797 w 1252707"/>
                <a:gd name="connsiteY20" fmla="*/ 1099661 h 1102408"/>
                <a:gd name="connsiteX21" fmla="*/ 123079 w 1252707"/>
                <a:gd name="connsiteY21" fmla="*/ 1102409 h 1102408"/>
                <a:gd name="connsiteX22" fmla="*/ 183604 w 1252707"/>
                <a:gd name="connsiteY22" fmla="*/ 1075058 h 1102408"/>
                <a:gd name="connsiteX23" fmla="*/ 223976 w 1252707"/>
                <a:gd name="connsiteY23" fmla="*/ 981686 h 1102408"/>
                <a:gd name="connsiteX24" fmla="*/ 320816 w 1252707"/>
                <a:gd name="connsiteY24" fmla="*/ 972002 h 1102408"/>
                <a:gd name="connsiteX25" fmla="*/ 339661 w 1252707"/>
                <a:gd name="connsiteY25" fmla="*/ 1041099 h 1102408"/>
                <a:gd name="connsiteX26" fmla="*/ 457701 w 1252707"/>
                <a:gd name="connsiteY26" fmla="*/ 1035013 h 1102408"/>
                <a:gd name="connsiteX27" fmla="*/ 474583 w 1252707"/>
                <a:gd name="connsiteY27" fmla="*/ 1056083 h 1102408"/>
                <a:gd name="connsiteX28" fmla="*/ 535959 w 1252707"/>
                <a:gd name="connsiteY28" fmla="*/ 1056083 h 1102408"/>
                <a:gd name="connsiteX29" fmla="*/ 563048 w 1252707"/>
                <a:gd name="connsiteY29" fmla="*/ 1018590 h 1102408"/>
                <a:gd name="connsiteX30" fmla="*/ 593605 w 1252707"/>
                <a:gd name="connsiteY30" fmla="*/ 1018590 h 1102408"/>
                <a:gd name="connsiteX31" fmla="*/ 604598 w 1252707"/>
                <a:gd name="connsiteY31" fmla="*/ 968010 h 1102408"/>
                <a:gd name="connsiteX32" fmla="*/ 649746 w 1252707"/>
                <a:gd name="connsiteY32" fmla="*/ 982078 h 1102408"/>
                <a:gd name="connsiteX33" fmla="*/ 700391 w 1252707"/>
                <a:gd name="connsiteY33" fmla="*/ 1026638 h 1102408"/>
                <a:gd name="connsiteX34" fmla="*/ 724274 w 1252707"/>
                <a:gd name="connsiteY34" fmla="*/ 1025068 h 1102408"/>
                <a:gd name="connsiteX35" fmla="*/ 828312 w 1252707"/>
                <a:gd name="connsiteY35" fmla="*/ 926919 h 1102408"/>
                <a:gd name="connsiteX36" fmla="*/ 812804 w 1252707"/>
                <a:gd name="connsiteY36" fmla="*/ 851606 h 1102408"/>
                <a:gd name="connsiteX37" fmla="*/ 895184 w 1252707"/>
                <a:gd name="connsiteY37" fmla="*/ 837865 h 1102408"/>
                <a:gd name="connsiteX38" fmla="*/ 906046 w 1252707"/>
                <a:gd name="connsiteY38" fmla="*/ 963757 h 1102408"/>
                <a:gd name="connsiteX39" fmla="*/ 955055 w 1252707"/>
                <a:gd name="connsiteY39" fmla="*/ 989930 h 1102408"/>
                <a:gd name="connsiteX40" fmla="*/ 975273 w 1252707"/>
                <a:gd name="connsiteY40" fmla="*/ 945960 h 1102408"/>
                <a:gd name="connsiteX41" fmla="*/ 1005438 w 1252707"/>
                <a:gd name="connsiteY41" fmla="*/ 931826 h 1102408"/>
                <a:gd name="connsiteX42" fmla="*/ 1014991 w 1252707"/>
                <a:gd name="connsiteY42" fmla="*/ 889949 h 1102408"/>
                <a:gd name="connsiteX43" fmla="*/ 1041164 w 1252707"/>
                <a:gd name="connsiteY43" fmla="*/ 820002 h 1102408"/>
                <a:gd name="connsiteX44" fmla="*/ 1095735 w 1252707"/>
                <a:gd name="connsiteY44" fmla="*/ 780153 h 1102408"/>
                <a:gd name="connsiteX45" fmla="*/ 1120403 w 1252707"/>
                <a:gd name="connsiteY45" fmla="*/ 728854 h 1102408"/>
                <a:gd name="connsiteX46" fmla="*/ 1101886 w 1252707"/>
                <a:gd name="connsiteY46" fmla="*/ 625863 h 1102408"/>
                <a:gd name="connsiteX47" fmla="*/ 1138659 w 1252707"/>
                <a:gd name="connsiteY47" fmla="*/ 455084 h 1102408"/>
                <a:gd name="connsiteX48" fmla="*/ 1233863 w 1252707"/>
                <a:gd name="connsiteY48" fmla="*/ 406402 h 1102408"/>
                <a:gd name="connsiteX49" fmla="*/ 1252708 w 1252707"/>
                <a:gd name="connsiteY49" fmla="*/ 373097 h 1102408"/>
                <a:gd name="connsiteX50" fmla="*/ 1249436 w 1252707"/>
                <a:gd name="connsiteY50" fmla="*/ 368320 h 1102408"/>
                <a:gd name="connsiteX51" fmla="*/ 1227320 w 1252707"/>
                <a:gd name="connsiteY51" fmla="*/ 363478 h 1102408"/>
                <a:gd name="connsiteX52" fmla="*/ 1218356 w 1252707"/>
                <a:gd name="connsiteY52" fmla="*/ 345484 h 1102408"/>
                <a:gd name="connsiteX53" fmla="*/ 1165159 w 1252707"/>
                <a:gd name="connsiteY53" fmla="*/ 323368 h 1102408"/>
                <a:gd name="connsiteX54" fmla="*/ 1143043 w 1252707"/>
                <a:gd name="connsiteY54" fmla="*/ 223910 h 1102408"/>
                <a:gd name="connsiteX55" fmla="*/ 1136827 w 1252707"/>
                <a:gd name="connsiteY55" fmla="*/ 154879 h 1102408"/>
                <a:gd name="connsiteX56" fmla="*/ 1138201 w 1252707"/>
                <a:gd name="connsiteY56" fmla="*/ 136885 h 1102408"/>
                <a:gd name="connsiteX57" fmla="*/ 1116804 w 1252707"/>
                <a:gd name="connsiteY57" fmla="*/ 118237 h 1102408"/>
                <a:gd name="connsiteX58" fmla="*/ 1105746 w 1252707"/>
                <a:gd name="connsiteY58" fmla="*/ 67134 h 1102408"/>
                <a:gd name="connsiteX59" fmla="*/ 1071918 w 1252707"/>
                <a:gd name="connsiteY59" fmla="*/ 44363 h 1102408"/>
                <a:gd name="connsiteX60" fmla="*/ 1064982 w 1252707"/>
                <a:gd name="connsiteY60" fmla="*/ 31931 h 1102408"/>
                <a:gd name="connsiteX61" fmla="*/ 1031153 w 1252707"/>
                <a:gd name="connsiteY61" fmla="*/ 17405 h 1102408"/>
                <a:gd name="connsiteX62" fmla="*/ 1007728 w 1252707"/>
                <a:gd name="connsiteY62" fmla="*/ 0 h 110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52707" h="1102408">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name="connsiteX0" fmla="*/ 157169 w 503176"/>
                <a:gd name="connsiteY0" fmla="*/ 20415 h 430677"/>
                <a:gd name="connsiteX1" fmla="*/ 143297 w 503176"/>
                <a:gd name="connsiteY1" fmla="*/ 0 h 430677"/>
                <a:gd name="connsiteX2" fmla="*/ 126350 w 503176"/>
                <a:gd name="connsiteY2" fmla="*/ 30034 h 430677"/>
                <a:gd name="connsiteX3" fmla="*/ 34090 w 503176"/>
                <a:gd name="connsiteY3" fmla="*/ 77145 h 430677"/>
                <a:gd name="connsiteX4" fmla="*/ 0 w 503176"/>
                <a:gd name="connsiteY4" fmla="*/ 235492 h 430677"/>
                <a:gd name="connsiteX5" fmla="*/ 16358 w 503176"/>
                <a:gd name="connsiteY5" fmla="*/ 326444 h 430677"/>
                <a:gd name="connsiteX6" fmla="*/ 45868 w 503176"/>
                <a:gd name="connsiteY6" fmla="*/ 314993 h 430677"/>
                <a:gd name="connsiteX7" fmla="*/ 68966 w 503176"/>
                <a:gd name="connsiteY7" fmla="*/ 320358 h 430677"/>
                <a:gd name="connsiteX8" fmla="*/ 108618 w 503176"/>
                <a:gd name="connsiteY8" fmla="*/ 251981 h 430677"/>
                <a:gd name="connsiteX9" fmla="*/ 155860 w 503176"/>
                <a:gd name="connsiteY9" fmla="*/ 292418 h 430677"/>
                <a:gd name="connsiteX10" fmla="*/ 195840 w 503176"/>
                <a:gd name="connsiteY10" fmla="*/ 268470 h 430677"/>
                <a:gd name="connsiteX11" fmla="*/ 241446 w 503176"/>
                <a:gd name="connsiteY11" fmla="*/ 287969 h 430677"/>
                <a:gd name="connsiteX12" fmla="*/ 290128 w 503176"/>
                <a:gd name="connsiteY12" fmla="*/ 279528 h 430677"/>
                <a:gd name="connsiteX13" fmla="*/ 359356 w 503176"/>
                <a:gd name="connsiteY13" fmla="*/ 321994 h 430677"/>
                <a:gd name="connsiteX14" fmla="*/ 379640 w 503176"/>
                <a:gd name="connsiteY14" fmla="*/ 350392 h 430677"/>
                <a:gd name="connsiteX15" fmla="*/ 406402 w 503176"/>
                <a:gd name="connsiteY15" fmla="*/ 360665 h 430677"/>
                <a:gd name="connsiteX16" fmla="*/ 464768 w 503176"/>
                <a:gd name="connsiteY16" fmla="*/ 430678 h 430677"/>
                <a:gd name="connsiteX17" fmla="*/ 503177 w 503176"/>
                <a:gd name="connsiteY17" fmla="*/ 402476 h 430677"/>
                <a:gd name="connsiteX18" fmla="*/ 496306 w 503176"/>
                <a:gd name="connsiteY18" fmla="*/ 403065 h 430677"/>
                <a:gd name="connsiteX19" fmla="*/ 481126 w 503176"/>
                <a:gd name="connsiteY19" fmla="*/ 383043 h 430677"/>
                <a:gd name="connsiteX20" fmla="*/ 468694 w 503176"/>
                <a:gd name="connsiteY20" fmla="*/ 379575 h 430677"/>
                <a:gd name="connsiteX21" fmla="*/ 454168 w 503176"/>
                <a:gd name="connsiteY21" fmla="*/ 349868 h 430677"/>
                <a:gd name="connsiteX22" fmla="*/ 438268 w 503176"/>
                <a:gd name="connsiteY22" fmla="*/ 345092 h 430677"/>
                <a:gd name="connsiteX23" fmla="*/ 420339 w 503176"/>
                <a:gd name="connsiteY23" fmla="*/ 325724 h 430677"/>
                <a:gd name="connsiteX24" fmla="*/ 412029 w 503176"/>
                <a:gd name="connsiteY24" fmla="*/ 322976 h 430677"/>
                <a:gd name="connsiteX25" fmla="*/ 377481 w 503176"/>
                <a:gd name="connsiteY25" fmla="*/ 277369 h 430677"/>
                <a:gd name="connsiteX26" fmla="*/ 339530 w 503176"/>
                <a:gd name="connsiteY26" fmla="*/ 256627 h 430677"/>
                <a:gd name="connsiteX27" fmla="*/ 300859 w 503176"/>
                <a:gd name="connsiteY27" fmla="*/ 240072 h 430677"/>
                <a:gd name="connsiteX28" fmla="*/ 276649 w 503176"/>
                <a:gd name="connsiteY28" fmla="*/ 216582 h 430677"/>
                <a:gd name="connsiteX29" fmla="*/ 262188 w 503176"/>
                <a:gd name="connsiteY29" fmla="*/ 207618 h 430677"/>
                <a:gd name="connsiteX30" fmla="*/ 251130 w 503176"/>
                <a:gd name="connsiteY30" fmla="*/ 218676 h 430677"/>
                <a:gd name="connsiteX31" fmla="*/ 244914 w 503176"/>
                <a:gd name="connsiteY31" fmla="*/ 216582 h 430677"/>
                <a:gd name="connsiteX32" fmla="*/ 236604 w 503176"/>
                <a:gd name="connsiteY32" fmla="*/ 194466 h 430677"/>
                <a:gd name="connsiteX33" fmla="*/ 218610 w 503176"/>
                <a:gd name="connsiteY33" fmla="*/ 183408 h 430677"/>
                <a:gd name="connsiteX34" fmla="*/ 213834 w 503176"/>
                <a:gd name="connsiteY34" fmla="*/ 173069 h 430677"/>
                <a:gd name="connsiteX35" fmla="*/ 202056 w 503176"/>
                <a:gd name="connsiteY35" fmla="*/ 159917 h 430677"/>
                <a:gd name="connsiteX36" fmla="*/ 175097 w 503176"/>
                <a:gd name="connsiteY36" fmla="*/ 75706 h 430677"/>
                <a:gd name="connsiteX37" fmla="*/ 157169 w 503176"/>
                <a:gd name="connsiteY37" fmla="*/ 20415 h 43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3176" h="430677">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name="connsiteX0" fmla="*/ 584183 w 1432778"/>
                <a:gd name="connsiteY0" fmla="*/ 169863 h 1393584"/>
                <a:gd name="connsiteX1" fmla="*/ 584183 w 1432778"/>
                <a:gd name="connsiteY1" fmla="*/ 298438 h 1393584"/>
                <a:gd name="connsiteX2" fmla="*/ 604336 w 1432778"/>
                <a:gd name="connsiteY2" fmla="*/ 343194 h 1393584"/>
                <a:gd name="connsiteX3" fmla="*/ 583659 w 1432778"/>
                <a:gd name="connsiteY3" fmla="*/ 372704 h 1393584"/>
                <a:gd name="connsiteX4" fmla="*/ 467320 w 1432778"/>
                <a:gd name="connsiteY4" fmla="*/ 368517 h 1393584"/>
                <a:gd name="connsiteX5" fmla="*/ 442979 w 1432778"/>
                <a:gd name="connsiteY5" fmla="*/ 407056 h 1393584"/>
                <a:gd name="connsiteX6" fmla="*/ 398550 w 1432778"/>
                <a:gd name="connsiteY6" fmla="*/ 414516 h 1393584"/>
                <a:gd name="connsiteX7" fmla="*/ 408692 w 1432778"/>
                <a:gd name="connsiteY7" fmla="*/ 463132 h 1393584"/>
                <a:gd name="connsiteX8" fmla="*/ 313422 w 1432778"/>
                <a:gd name="connsiteY8" fmla="*/ 494147 h 1393584"/>
                <a:gd name="connsiteX9" fmla="*/ 275733 w 1432778"/>
                <a:gd name="connsiteY9" fmla="*/ 536024 h 1393584"/>
                <a:gd name="connsiteX10" fmla="*/ 131912 w 1432778"/>
                <a:gd name="connsiteY10" fmla="*/ 574106 h 1393584"/>
                <a:gd name="connsiteX11" fmla="*/ 32455 w 1432778"/>
                <a:gd name="connsiteY11" fmla="*/ 613889 h 1393584"/>
                <a:gd name="connsiteX12" fmla="*/ 4907 w 1432778"/>
                <a:gd name="connsiteY12" fmla="*/ 700522 h 1393584"/>
                <a:gd name="connsiteX13" fmla="*/ 0 w 1432778"/>
                <a:gd name="connsiteY13" fmla="*/ 731995 h 1393584"/>
                <a:gd name="connsiteX14" fmla="*/ 639473 w 1432778"/>
                <a:gd name="connsiteY14" fmla="*/ 1206905 h 1393584"/>
                <a:gd name="connsiteX15" fmla="*/ 643268 w 1432778"/>
                <a:gd name="connsiteY15" fmla="*/ 1237462 h 1393584"/>
                <a:gd name="connsiteX16" fmla="*/ 681154 w 1432778"/>
                <a:gd name="connsiteY16" fmla="*/ 1267299 h 1393584"/>
                <a:gd name="connsiteX17" fmla="*/ 707785 w 1432778"/>
                <a:gd name="connsiteY17" fmla="*/ 1279928 h 1393584"/>
                <a:gd name="connsiteX18" fmla="*/ 731144 w 1432778"/>
                <a:gd name="connsiteY18" fmla="*/ 1298642 h 1393584"/>
                <a:gd name="connsiteX19" fmla="*/ 759738 w 1432778"/>
                <a:gd name="connsiteY19" fmla="*/ 1297398 h 1393584"/>
                <a:gd name="connsiteX20" fmla="*/ 800372 w 1432778"/>
                <a:gd name="connsiteY20" fmla="*/ 1323441 h 1393584"/>
                <a:gd name="connsiteX21" fmla="*/ 779892 w 1432778"/>
                <a:gd name="connsiteY21" fmla="*/ 1377357 h 1393584"/>
                <a:gd name="connsiteX22" fmla="*/ 800372 w 1432778"/>
                <a:gd name="connsiteY22" fmla="*/ 1393584 h 1393584"/>
                <a:gd name="connsiteX23" fmla="*/ 837734 w 1432778"/>
                <a:gd name="connsiteY23" fmla="*/ 1377880 h 1393584"/>
                <a:gd name="connsiteX24" fmla="*/ 837734 w 1432778"/>
                <a:gd name="connsiteY24" fmla="*/ 1376506 h 1393584"/>
                <a:gd name="connsiteX25" fmla="*/ 978611 w 1432778"/>
                <a:gd name="connsiteY25" fmla="*/ 1346277 h 1393584"/>
                <a:gd name="connsiteX26" fmla="*/ 1432778 w 1432778"/>
                <a:gd name="connsiteY26" fmla="*/ 1033639 h 1393584"/>
                <a:gd name="connsiteX27" fmla="*/ 1424599 w 1432778"/>
                <a:gd name="connsiteY27" fmla="*/ 992613 h 1393584"/>
                <a:gd name="connsiteX28" fmla="*/ 1377030 w 1432778"/>
                <a:gd name="connsiteY28" fmla="*/ 972460 h 1393584"/>
                <a:gd name="connsiteX29" fmla="*/ 1330049 w 1432778"/>
                <a:gd name="connsiteY29" fmla="*/ 974619 h 1393584"/>
                <a:gd name="connsiteX30" fmla="*/ 1308129 w 1432778"/>
                <a:gd name="connsiteY30" fmla="*/ 958915 h 1393584"/>
                <a:gd name="connsiteX31" fmla="*/ 1316636 w 1432778"/>
                <a:gd name="connsiteY31" fmla="*/ 899502 h 1393584"/>
                <a:gd name="connsiteX32" fmla="*/ 1264289 w 1432778"/>
                <a:gd name="connsiteY32" fmla="*/ 845128 h 1393584"/>
                <a:gd name="connsiteX33" fmla="*/ 1270375 w 1432778"/>
                <a:gd name="connsiteY33" fmla="*/ 814833 h 1393584"/>
                <a:gd name="connsiteX34" fmla="*/ 1303025 w 1432778"/>
                <a:gd name="connsiteY34" fmla="*/ 798540 h 1393584"/>
                <a:gd name="connsiteX35" fmla="*/ 1310877 w 1432778"/>
                <a:gd name="connsiteY35" fmla="*/ 684033 h 1393584"/>
                <a:gd name="connsiteX36" fmla="*/ 1300932 w 1432778"/>
                <a:gd name="connsiteY36" fmla="*/ 598120 h 1393584"/>
                <a:gd name="connsiteX37" fmla="*/ 1279666 w 1432778"/>
                <a:gd name="connsiteY37" fmla="*/ 572666 h 1393584"/>
                <a:gd name="connsiteX38" fmla="*/ 1279666 w 1432778"/>
                <a:gd name="connsiteY38" fmla="*/ 535501 h 1393584"/>
                <a:gd name="connsiteX39" fmla="*/ 1299950 w 1432778"/>
                <a:gd name="connsiteY39" fmla="*/ 519273 h 1393584"/>
                <a:gd name="connsiteX40" fmla="*/ 1284443 w 1432778"/>
                <a:gd name="connsiteY40" fmla="*/ 385595 h 1393584"/>
                <a:gd name="connsiteX41" fmla="*/ 1232358 w 1432778"/>
                <a:gd name="connsiteY41" fmla="*/ 356412 h 1393584"/>
                <a:gd name="connsiteX42" fmla="*/ 1226208 w 1432778"/>
                <a:gd name="connsiteY42" fmla="*/ 301121 h 1393584"/>
                <a:gd name="connsiteX43" fmla="*/ 1186883 w 1432778"/>
                <a:gd name="connsiteY43" fmla="*/ 286660 h 1393584"/>
                <a:gd name="connsiteX44" fmla="*/ 1181125 w 1432778"/>
                <a:gd name="connsiteY44" fmla="*/ 249167 h 1393584"/>
                <a:gd name="connsiteX45" fmla="*/ 1257223 w 1432778"/>
                <a:gd name="connsiteY45" fmla="*/ 175229 h 1393584"/>
                <a:gd name="connsiteX46" fmla="*/ 1271683 w 1432778"/>
                <a:gd name="connsiteY46" fmla="*/ 49336 h 1393584"/>
                <a:gd name="connsiteX47" fmla="*/ 1297071 w 1432778"/>
                <a:gd name="connsiteY47" fmla="*/ 10338 h 1393584"/>
                <a:gd name="connsiteX48" fmla="*/ 1281236 w 1432778"/>
                <a:gd name="connsiteY48" fmla="*/ 11320 h 1393584"/>
                <a:gd name="connsiteX49" fmla="*/ 1248978 w 1432778"/>
                <a:gd name="connsiteY49" fmla="*/ 15769 h 1393584"/>
                <a:gd name="connsiteX50" fmla="*/ 1242500 w 1432778"/>
                <a:gd name="connsiteY50" fmla="*/ 8506 h 1393584"/>
                <a:gd name="connsiteX51" fmla="*/ 1219926 w 1432778"/>
                <a:gd name="connsiteY51" fmla="*/ 393 h 1393584"/>
                <a:gd name="connsiteX52" fmla="*/ 1208999 w 1432778"/>
                <a:gd name="connsiteY52" fmla="*/ 10927 h 1393584"/>
                <a:gd name="connsiteX53" fmla="*/ 1184003 w 1432778"/>
                <a:gd name="connsiteY53" fmla="*/ 12498 h 1393584"/>
                <a:gd name="connsiteX54" fmla="*/ 1155737 w 1432778"/>
                <a:gd name="connsiteY54" fmla="*/ 0 h 1393584"/>
                <a:gd name="connsiteX55" fmla="*/ 1140426 w 1432778"/>
                <a:gd name="connsiteY55" fmla="*/ 11712 h 1393584"/>
                <a:gd name="connsiteX56" fmla="*/ 1082714 w 1432778"/>
                <a:gd name="connsiteY56" fmla="*/ 26238 h 1393584"/>
                <a:gd name="connsiteX57" fmla="*/ 1073030 w 1432778"/>
                <a:gd name="connsiteY57" fmla="*/ 25846 h 1393584"/>
                <a:gd name="connsiteX58" fmla="*/ 1061383 w 1432778"/>
                <a:gd name="connsiteY58" fmla="*/ 16554 h 1393584"/>
                <a:gd name="connsiteX59" fmla="*/ 983452 w 1432778"/>
                <a:gd name="connsiteY59" fmla="*/ 12498 h 1393584"/>
                <a:gd name="connsiteX60" fmla="*/ 962514 w 1432778"/>
                <a:gd name="connsiteY60" fmla="*/ 20611 h 1393584"/>
                <a:gd name="connsiteX61" fmla="*/ 923778 w 1432778"/>
                <a:gd name="connsiteY61" fmla="*/ 21004 h 1393584"/>
                <a:gd name="connsiteX62" fmla="*/ 903167 w 1432778"/>
                <a:gd name="connsiteY62" fmla="*/ 33109 h 1393584"/>
                <a:gd name="connsiteX63" fmla="*/ 841464 w 1432778"/>
                <a:gd name="connsiteY63" fmla="*/ 36773 h 1393584"/>
                <a:gd name="connsiteX64" fmla="*/ 791015 w 1432778"/>
                <a:gd name="connsiteY64" fmla="*/ 42793 h 1393584"/>
                <a:gd name="connsiteX65" fmla="*/ 759149 w 1432778"/>
                <a:gd name="connsiteY65" fmla="*/ 60133 h 1393584"/>
                <a:gd name="connsiteX66" fmla="*/ 740174 w 1432778"/>
                <a:gd name="connsiteY66" fmla="*/ 64975 h 1393584"/>
                <a:gd name="connsiteX67" fmla="*/ 713935 w 1432778"/>
                <a:gd name="connsiteY67" fmla="*/ 88792 h 1393584"/>
                <a:gd name="connsiteX68" fmla="*/ 702681 w 1432778"/>
                <a:gd name="connsiteY68" fmla="*/ 89970 h 1393584"/>
                <a:gd name="connsiteX69" fmla="*/ 689725 w 1432778"/>
                <a:gd name="connsiteY69" fmla="*/ 86764 h 1393584"/>
                <a:gd name="connsiteX70" fmla="*/ 677228 w 1432778"/>
                <a:gd name="connsiteY70" fmla="*/ 95663 h 1393584"/>
                <a:gd name="connsiteX71" fmla="*/ 659496 w 1432778"/>
                <a:gd name="connsiteY71" fmla="*/ 96448 h 1393584"/>
                <a:gd name="connsiteX72" fmla="*/ 643792 w 1432778"/>
                <a:gd name="connsiteY72" fmla="*/ 102468 h 1393584"/>
                <a:gd name="connsiteX73" fmla="*/ 607477 w 1432778"/>
                <a:gd name="connsiteY73" fmla="*/ 136820 h 1393584"/>
                <a:gd name="connsiteX74" fmla="*/ 575545 w 1432778"/>
                <a:gd name="connsiteY74" fmla="*/ 143363 h 1393584"/>
                <a:gd name="connsiteX75" fmla="*/ 584183 w 1432778"/>
                <a:gd name="connsiteY75" fmla="*/ 169863 h 139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32778" h="1393584">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name="connsiteX0" fmla="*/ 298307 w 892174"/>
                <a:gd name="connsiteY0" fmla="*/ 606953 h 606953"/>
                <a:gd name="connsiteX1" fmla="*/ 326705 w 892174"/>
                <a:gd name="connsiteY1" fmla="*/ 517638 h 606953"/>
                <a:gd name="connsiteX2" fmla="*/ 436109 w 892174"/>
                <a:gd name="connsiteY2" fmla="*/ 473929 h 606953"/>
                <a:gd name="connsiteX3" fmla="*/ 575022 w 892174"/>
                <a:gd name="connsiteY3" fmla="*/ 437155 h 606953"/>
                <a:gd name="connsiteX4" fmla="*/ 612319 w 892174"/>
                <a:gd name="connsiteY4" fmla="*/ 395737 h 606953"/>
                <a:gd name="connsiteX5" fmla="*/ 696269 w 892174"/>
                <a:gd name="connsiteY5" fmla="*/ 368451 h 606953"/>
                <a:gd name="connsiteX6" fmla="*/ 685538 w 892174"/>
                <a:gd name="connsiteY6" fmla="*/ 317087 h 606953"/>
                <a:gd name="connsiteX7" fmla="*/ 741090 w 892174"/>
                <a:gd name="connsiteY7" fmla="*/ 307795 h 606953"/>
                <a:gd name="connsiteX8" fmla="*/ 766740 w 892174"/>
                <a:gd name="connsiteY8" fmla="*/ 267227 h 606953"/>
                <a:gd name="connsiteX9" fmla="*/ 883668 w 892174"/>
                <a:gd name="connsiteY9" fmla="*/ 271415 h 606953"/>
                <a:gd name="connsiteX10" fmla="*/ 892174 w 892174"/>
                <a:gd name="connsiteY10" fmla="*/ 259244 h 606953"/>
                <a:gd name="connsiteX11" fmla="*/ 874834 w 892174"/>
                <a:gd name="connsiteY11" fmla="*/ 220639 h 606953"/>
                <a:gd name="connsiteX12" fmla="*/ 874834 w 892174"/>
                <a:gd name="connsiteY12" fmla="*/ 90951 h 606953"/>
                <a:gd name="connsiteX13" fmla="*/ 865412 w 892174"/>
                <a:gd name="connsiteY13" fmla="*/ 61899 h 606953"/>
                <a:gd name="connsiteX14" fmla="*/ 833939 w 892174"/>
                <a:gd name="connsiteY14" fmla="*/ 57712 h 606953"/>
                <a:gd name="connsiteX15" fmla="*/ 815814 w 892174"/>
                <a:gd name="connsiteY15" fmla="*/ 46392 h 606953"/>
                <a:gd name="connsiteX16" fmla="*/ 754896 w 892174"/>
                <a:gd name="connsiteY16" fmla="*/ 47635 h 606953"/>
                <a:gd name="connsiteX17" fmla="*/ 727022 w 892174"/>
                <a:gd name="connsiteY17" fmla="*/ 54898 h 606953"/>
                <a:gd name="connsiteX18" fmla="*/ 705233 w 892174"/>
                <a:gd name="connsiteY18" fmla="*/ 49205 h 606953"/>
                <a:gd name="connsiteX19" fmla="*/ 679060 w 892174"/>
                <a:gd name="connsiteY19" fmla="*/ 28659 h 606953"/>
                <a:gd name="connsiteX20" fmla="*/ 666955 w 892174"/>
                <a:gd name="connsiteY20" fmla="*/ 0 h 606953"/>
                <a:gd name="connsiteX21" fmla="*/ 629397 w 892174"/>
                <a:gd name="connsiteY21" fmla="*/ 8506 h 606953"/>
                <a:gd name="connsiteX22" fmla="*/ 579341 w 892174"/>
                <a:gd name="connsiteY22" fmla="*/ 91606 h 606953"/>
                <a:gd name="connsiteX23" fmla="*/ 560038 w 892174"/>
                <a:gd name="connsiteY23" fmla="*/ 111759 h 606953"/>
                <a:gd name="connsiteX24" fmla="*/ 534192 w 892174"/>
                <a:gd name="connsiteY24" fmla="*/ 142054 h 606953"/>
                <a:gd name="connsiteX25" fmla="*/ 491399 w 892174"/>
                <a:gd name="connsiteY25" fmla="*/ 165021 h 606953"/>
                <a:gd name="connsiteX26" fmla="*/ 410721 w 892174"/>
                <a:gd name="connsiteY26" fmla="*/ 198130 h 606953"/>
                <a:gd name="connsiteX27" fmla="*/ 363544 w 892174"/>
                <a:gd name="connsiteY27" fmla="*/ 238437 h 606953"/>
                <a:gd name="connsiteX28" fmla="*/ 317152 w 892174"/>
                <a:gd name="connsiteY28" fmla="*/ 293335 h 606953"/>
                <a:gd name="connsiteX29" fmla="*/ 280379 w 892174"/>
                <a:gd name="connsiteY29" fmla="*/ 336062 h 606953"/>
                <a:gd name="connsiteX30" fmla="*/ 266704 w 892174"/>
                <a:gd name="connsiteY30" fmla="*/ 388146 h 606953"/>
                <a:gd name="connsiteX31" fmla="*/ 266704 w 892174"/>
                <a:gd name="connsiteY31" fmla="*/ 396587 h 606953"/>
                <a:gd name="connsiteX32" fmla="*/ 271938 w 892174"/>
                <a:gd name="connsiteY32" fmla="*/ 413992 h 606953"/>
                <a:gd name="connsiteX33" fmla="*/ 272723 w 892174"/>
                <a:gd name="connsiteY33" fmla="*/ 438202 h 606953"/>
                <a:gd name="connsiteX34" fmla="*/ 216255 w 892174"/>
                <a:gd name="connsiteY34" fmla="*/ 506776 h 606953"/>
                <a:gd name="connsiteX35" fmla="*/ 190802 w 892174"/>
                <a:gd name="connsiteY35" fmla="*/ 526144 h 606953"/>
                <a:gd name="connsiteX36" fmla="*/ 153701 w 892174"/>
                <a:gd name="connsiteY36" fmla="*/ 541063 h 606953"/>
                <a:gd name="connsiteX37" fmla="*/ 107702 w 892174"/>
                <a:gd name="connsiteY37" fmla="*/ 574957 h 606953"/>
                <a:gd name="connsiteX38" fmla="*/ 67788 w 892174"/>
                <a:gd name="connsiteY38" fmla="*/ 593081 h 606953"/>
                <a:gd name="connsiteX39" fmla="*/ 2814 w 892174"/>
                <a:gd name="connsiteY39" fmla="*/ 601588 h 606953"/>
                <a:gd name="connsiteX40" fmla="*/ 0 w 892174"/>
                <a:gd name="connsiteY40" fmla="*/ 606953 h 606953"/>
                <a:gd name="connsiteX41" fmla="*/ 298307 w 892174"/>
                <a:gd name="connsiteY41" fmla="*/ 606953 h 60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92174" h="606953">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name="connsiteX0" fmla="*/ 99065 w 549961"/>
                <a:gd name="connsiteY0" fmla="*/ 232875 h 425966"/>
                <a:gd name="connsiteX1" fmla="*/ 113591 w 549961"/>
                <a:gd name="connsiteY1" fmla="*/ 259898 h 425966"/>
                <a:gd name="connsiteX2" fmla="*/ 128117 w 549961"/>
                <a:gd name="connsiteY2" fmla="*/ 281295 h 425966"/>
                <a:gd name="connsiteX3" fmla="*/ 128248 w 549961"/>
                <a:gd name="connsiteY3" fmla="*/ 282538 h 425966"/>
                <a:gd name="connsiteX4" fmla="*/ 190016 w 549961"/>
                <a:gd name="connsiteY4" fmla="*/ 243540 h 425966"/>
                <a:gd name="connsiteX5" fmla="*/ 203692 w 549961"/>
                <a:gd name="connsiteY5" fmla="*/ 205262 h 425966"/>
                <a:gd name="connsiteX6" fmla="*/ 295756 w 549961"/>
                <a:gd name="connsiteY6" fmla="*/ 199504 h 425966"/>
                <a:gd name="connsiteX7" fmla="*/ 350850 w 549961"/>
                <a:gd name="connsiteY7" fmla="*/ 265657 h 425966"/>
                <a:gd name="connsiteX8" fmla="*/ 359225 w 549961"/>
                <a:gd name="connsiteY8" fmla="*/ 298962 h 425966"/>
                <a:gd name="connsiteX9" fmla="*/ 324415 w 549961"/>
                <a:gd name="connsiteY9" fmla="*/ 326771 h 425966"/>
                <a:gd name="connsiteX10" fmla="*/ 323237 w 549961"/>
                <a:gd name="connsiteY10" fmla="*/ 329061 h 425966"/>
                <a:gd name="connsiteX11" fmla="*/ 323695 w 549961"/>
                <a:gd name="connsiteY11" fmla="*/ 329322 h 425966"/>
                <a:gd name="connsiteX12" fmla="*/ 355561 w 549961"/>
                <a:gd name="connsiteY12" fmla="*/ 316956 h 425966"/>
                <a:gd name="connsiteX13" fmla="*/ 374013 w 549961"/>
                <a:gd name="connsiteY13" fmla="*/ 330239 h 425966"/>
                <a:gd name="connsiteX14" fmla="*/ 388670 w 549961"/>
                <a:gd name="connsiteY14" fmla="*/ 322125 h 425966"/>
                <a:gd name="connsiteX15" fmla="*/ 433229 w 549961"/>
                <a:gd name="connsiteY15" fmla="*/ 330369 h 425966"/>
                <a:gd name="connsiteX16" fmla="*/ 440885 w 549961"/>
                <a:gd name="connsiteY16" fmla="*/ 410394 h 425966"/>
                <a:gd name="connsiteX17" fmla="*/ 422891 w 549961"/>
                <a:gd name="connsiteY17" fmla="*/ 417591 h 425966"/>
                <a:gd name="connsiteX18" fmla="*/ 424462 w 549961"/>
                <a:gd name="connsiteY18" fmla="*/ 424331 h 425966"/>
                <a:gd name="connsiteX19" fmla="*/ 450438 w 549961"/>
                <a:gd name="connsiteY19" fmla="*/ 425967 h 425966"/>
                <a:gd name="connsiteX20" fmla="*/ 471246 w 549961"/>
                <a:gd name="connsiteY20" fmla="*/ 384417 h 425966"/>
                <a:gd name="connsiteX21" fmla="*/ 494278 w 549961"/>
                <a:gd name="connsiteY21" fmla="*/ 407449 h 425966"/>
                <a:gd name="connsiteX22" fmla="*/ 506580 w 549961"/>
                <a:gd name="connsiteY22" fmla="*/ 403850 h 425966"/>
                <a:gd name="connsiteX23" fmla="*/ 521367 w 549961"/>
                <a:gd name="connsiteY23" fmla="*/ 376238 h 425966"/>
                <a:gd name="connsiteX24" fmla="*/ 511160 w 549961"/>
                <a:gd name="connsiteY24" fmla="*/ 355823 h 425966"/>
                <a:gd name="connsiteX25" fmla="*/ 511160 w 549961"/>
                <a:gd name="connsiteY25" fmla="*/ 327883 h 425966"/>
                <a:gd name="connsiteX26" fmla="*/ 544007 w 549961"/>
                <a:gd name="connsiteY26" fmla="*/ 331220 h 425966"/>
                <a:gd name="connsiteX27" fmla="*/ 536482 w 549961"/>
                <a:gd name="connsiteY27" fmla="*/ 312375 h 425966"/>
                <a:gd name="connsiteX28" fmla="*/ 536482 w 549961"/>
                <a:gd name="connsiteY28" fmla="*/ 266573 h 425966"/>
                <a:gd name="connsiteX29" fmla="*/ 518946 w 549961"/>
                <a:gd name="connsiteY29" fmla="*/ 250345 h 425966"/>
                <a:gd name="connsiteX30" fmla="*/ 517245 w 549961"/>
                <a:gd name="connsiteY30" fmla="*/ 217629 h 425966"/>
                <a:gd name="connsiteX31" fmla="*/ 549961 w 549961"/>
                <a:gd name="connsiteY31" fmla="*/ 191259 h 425966"/>
                <a:gd name="connsiteX32" fmla="*/ 523199 w 549961"/>
                <a:gd name="connsiteY32" fmla="*/ 192699 h 425966"/>
                <a:gd name="connsiteX33" fmla="*/ 520320 w 549961"/>
                <a:gd name="connsiteY33" fmla="*/ 149710 h 425966"/>
                <a:gd name="connsiteX34" fmla="*/ 484202 w 549961"/>
                <a:gd name="connsiteY34" fmla="*/ 122621 h 425966"/>
                <a:gd name="connsiteX35" fmla="*/ 508870 w 549961"/>
                <a:gd name="connsiteY35" fmla="*/ 100504 h 425966"/>
                <a:gd name="connsiteX36" fmla="*/ 492642 w 549961"/>
                <a:gd name="connsiteY36" fmla="*/ 86175 h 425966"/>
                <a:gd name="connsiteX37" fmla="*/ 484267 w 549961"/>
                <a:gd name="connsiteY37" fmla="*/ 15246 h 425966"/>
                <a:gd name="connsiteX38" fmla="*/ 467385 w 549961"/>
                <a:gd name="connsiteY38" fmla="*/ 13021 h 425966"/>
                <a:gd name="connsiteX39" fmla="*/ 429565 w 549961"/>
                <a:gd name="connsiteY39" fmla="*/ 54767 h 425966"/>
                <a:gd name="connsiteX40" fmla="*/ 391549 w 549961"/>
                <a:gd name="connsiteY40" fmla="*/ 39521 h 425966"/>
                <a:gd name="connsiteX41" fmla="*/ 360861 w 549961"/>
                <a:gd name="connsiteY41" fmla="*/ 72892 h 425966"/>
                <a:gd name="connsiteX42" fmla="*/ 334099 w 549961"/>
                <a:gd name="connsiteY42" fmla="*/ 51430 h 425966"/>
                <a:gd name="connsiteX43" fmla="*/ 312572 w 549961"/>
                <a:gd name="connsiteY43" fmla="*/ 65760 h 425966"/>
                <a:gd name="connsiteX44" fmla="*/ 276257 w 549961"/>
                <a:gd name="connsiteY44" fmla="*/ 48486 h 425966"/>
                <a:gd name="connsiteX45" fmla="*/ 283781 w 549961"/>
                <a:gd name="connsiteY45" fmla="*/ 24341 h 425966"/>
                <a:gd name="connsiteX46" fmla="*/ 215797 w 549961"/>
                <a:gd name="connsiteY46" fmla="*/ 30884 h 425966"/>
                <a:gd name="connsiteX47" fmla="*/ 172350 w 549961"/>
                <a:gd name="connsiteY47" fmla="*/ 25584 h 425966"/>
                <a:gd name="connsiteX48" fmla="*/ 151346 w 549961"/>
                <a:gd name="connsiteY48" fmla="*/ 2617 h 425966"/>
                <a:gd name="connsiteX49" fmla="*/ 135576 w 549961"/>
                <a:gd name="connsiteY49" fmla="*/ 0 h 425966"/>
                <a:gd name="connsiteX50" fmla="*/ 131781 w 549961"/>
                <a:gd name="connsiteY50" fmla="*/ 25192 h 425966"/>
                <a:gd name="connsiteX51" fmla="*/ 117452 w 549961"/>
                <a:gd name="connsiteY51" fmla="*/ 37820 h 425966"/>
                <a:gd name="connsiteX52" fmla="*/ 122294 w 549961"/>
                <a:gd name="connsiteY52" fmla="*/ 55618 h 425966"/>
                <a:gd name="connsiteX53" fmla="*/ 113198 w 549961"/>
                <a:gd name="connsiteY53" fmla="*/ 86829 h 425966"/>
                <a:gd name="connsiteX54" fmla="*/ 54047 w 549961"/>
                <a:gd name="connsiteY54" fmla="*/ 94877 h 425966"/>
                <a:gd name="connsiteX55" fmla="*/ 26762 w 549961"/>
                <a:gd name="connsiteY55" fmla="*/ 120331 h 425966"/>
                <a:gd name="connsiteX56" fmla="*/ 0 w 549961"/>
                <a:gd name="connsiteY56" fmla="*/ 133744 h 425966"/>
                <a:gd name="connsiteX57" fmla="*/ 262 w 549961"/>
                <a:gd name="connsiteY57" fmla="*/ 147354 h 425966"/>
                <a:gd name="connsiteX58" fmla="*/ 14330 w 549961"/>
                <a:gd name="connsiteY58" fmla="*/ 146962 h 425966"/>
                <a:gd name="connsiteX59" fmla="*/ 24406 w 549961"/>
                <a:gd name="connsiteY59" fmla="*/ 136034 h 425966"/>
                <a:gd name="connsiteX60" fmla="*/ 33698 w 549961"/>
                <a:gd name="connsiteY60" fmla="*/ 155403 h 425966"/>
                <a:gd name="connsiteX61" fmla="*/ 42989 w 549961"/>
                <a:gd name="connsiteY61" fmla="*/ 159459 h 425966"/>
                <a:gd name="connsiteX62" fmla="*/ 46195 w 549961"/>
                <a:gd name="connsiteY62" fmla="*/ 190540 h 425966"/>
                <a:gd name="connsiteX63" fmla="*/ 54702 w 549961"/>
                <a:gd name="connsiteY63" fmla="*/ 200616 h 425966"/>
                <a:gd name="connsiteX64" fmla="*/ 74855 w 549961"/>
                <a:gd name="connsiteY64" fmla="*/ 212329 h 425966"/>
                <a:gd name="connsiteX65" fmla="*/ 99065 w 549961"/>
                <a:gd name="connsiteY65" fmla="*/ 232875 h 42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49961" h="425966">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name="connsiteX0" fmla="*/ 113526 w 225742"/>
                <a:gd name="connsiteY0" fmla="*/ 227640 h 238632"/>
                <a:gd name="connsiteX1" fmla="*/ 128510 w 225742"/>
                <a:gd name="connsiteY1" fmla="*/ 238633 h 238632"/>
                <a:gd name="connsiteX2" fmla="*/ 153701 w 225742"/>
                <a:gd name="connsiteY2" fmla="*/ 200682 h 238632"/>
                <a:gd name="connsiteX3" fmla="*/ 196363 w 225742"/>
                <a:gd name="connsiteY3" fmla="*/ 178173 h 238632"/>
                <a:gd name="connsiteX4" fmla="*/ 196363 w 225742"/>
                <a:gd name="connsiteY4" fmla="*/ 137801 h 238632"/>
                <a:gd name="connsiteX5" fmla="*/ 225743 w 225742"/>
                <a:gd name="connsiteY5" fmla="*/ 121378 h 238632"/>
                <a:gd name="connsiteX6" fmla="*/ 222798 w 225742"/>
                <a:gd name="connsiteY6" fmla="*/ 119284 h 238632"/>
                <a:gd name="connsiteX7" fmla="*/ 192699 w 225742"/>
                <a:gd name="connsiteY7" fmla="*/ 130996 h 238632"/>
                <a:gd name="connsiteX8" fmla="*/ 167769 w 225742"/>
                <a:gd name="connsiteY8" fmla="*/ 118499 h 238632"/>
                <a:gd name="connsiteX9" fmla="*/ 179285 w 225742"/>
                <a:gd name="connsiteY9" fmla="*/ 95532 h 238632"/>
                <a:gd name="connsiteX10" fmla="*/ 207814 w 225742"/>
                <a:gd name="connsiteY10" fmla="*/ 72696 h 238632"/>
                <a:gd name="connsiteX11" fmla="*/ 203496 w 225742"/>
                <a:gd name="connsiteY11" fmla="*/ 55421 h 238632"/>
                <a:gd name="connsiteX12" fmla="*/ 157300 w 225742"/>
                <a:gd name="connsiteY12" fmla="*/ 0 h 238632"/>
                <a:gd name="connsiteX13" fmla="*/ 87353 w 225742"/>
                <a:gd name="connsiteY13" fmla="*/ 4384 h 238632"/>
                <a:gd name="connsiteX14" fmla="*/ 75706 w 225742"/>
                <a:gd name="connsiteY14" fmla="*/ 37035 h 238632"/>
                <a:gd name="connsiteX15" fmla="*/ 0 w 225742"/>
                <a:gd name="connsiteY15" fmla="*/ 84801 h 238632"/>
                <a:gd name="connsiteX16" fmla="*/ 2159 w 225742"/>
                <a:gd name="connsiteY16" fmla="*/ 110254 h 238632"/>
                <a:gd name="connsiteX17" fmla="*/ 19106 w 225742"/>
                <a:gd name="connsiteY17" fmla="*/ 160703 h 238632"/>
                <a:gd name="connsiteX18" fmla="*/ 43709 w 225742"/>
                <a:gd name="connsiteY18" fmla="*/ 173985 h 238632"/>
                <a:gd name="connsiteX19" fmla="*/ 58628 w 225742"/>
                <a:gd name="connsiteY19" fmla="*/ 189755 h 238632"/>
                <a:gd name="connsiteX20" fmla="*/ 81660 w 225742"/>
                <a:gd name="connsiteY20" fmla="*/ 211086 h 238632"/>
                <a:gd name="connsiteX21" fmla="*/ 113526 w 225742"/>
                <a:gd name="connsiteY21" fmla="*/ 227640 h 23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5742" h="23863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name="connsiteX0" fmla="*/ 86403 w 226985"/>
                <a:gd name="connsiteY0" fmla="*/ 117689 h 124453"/>
                <a:gd name="connsiteX1" fmla="*/ 119445 w 226985"/>
                <a:gd name="connsiteY1" fmla="*/ 101136 h 124453"/>
                <a:gd name="connsiteX2" fmla="*/ 149152 w 226985"/>
                <a:gd name="connsiteY2" fmla="*/ 73458 h 124453"/>
                <a:gd name="connsiteX3" fmla="*/ 202022 w 226985"/>
                <a:gd name="connsiteY3" fmla="*/ 66260 h 124453"/>
                <a:gd name="connsiteX4" fmla="*/ 206211 w 226985"/>
                <a:gd name="connsiteY4" fmla="*/ 51994 h 124453"/>
                <a:gd name="connsiteX5" fmla="*/ 199668 w 226985"/>
                <a:gd name="connsiteY5" fmla="*/ 27981 h 124453"/>
                <a:gd name="connsiteX6" fmla="*/ 217662 w 226985"/>
                <a:gd name="connsiteY6" fmla="*/ 12147 h 124453"/>
                <a:gd name="connsiteX7" fmla="*/ 220278 w 226985"/>
                <a:gd name="connsiteY7" fmla="*/ -5061 h 124453"/>
                <a:gd name="connsiteX8" fmla="*/ 120168 w 226985"/>
                <a:gd name="connsiteY8" fmla="*/ -6764 h 124453"/>
                <a:gd name="connsiteX9" fmla="*/ 85684 w 226985"/>
                <a:gd name="connsiteY9" fmla="*/ 8156 h 124453"/>
                <a:gd name="connsiteX10" fmla="*/ 39882 w 226985"/>
                <a:gd name="connsiteY10" fmla="*/ 13914 h 124453"/>
                <a:gd name="connsiteX11" fmla="*/ -6707 w 226985"/>
                <a:gd name="connsiteY11" fmla="*/ 28179 h 124453"/>
                <a:gd name="connsiteX12" fmla="*/ 19466 w 226985"/>
                <a:gd name="connsiteY12" fmla="*/ 34722 h 124453"/>
                <a:gd name="connsiteX13" fmla="*/ 22670 w 226985"/>
                <a:gd name="connsiteY13" fmla="*/ 54352 h 124453"/>
                <a:gd name="connsiteX14" fmla="*/ 66642 w 226985"/>
                <a:gd name="connsiteY14" fmla="*/ 60895 h 124453"/>
                <a:gd name="connsiteX15" fmla="*/ 123570 w 226985"/>
                <a:gd name="connsiteY15" fmla="*/ 54352 h 124453"/>
                <a:gd name="connsiteX16" fmla="*/ 123570 w 226985"/>
                <a:gd name="connsiteY16" fmla="*/ 58014 h 124453"/>
                <a:gd name="connsiteX17" fmla="*/ 82413 w 226985"/>
                <a:gd name="connsiteY17" fmla="*/ 65279 h 124453"/>
                <a:gd name="connsiteX18" fmla="*/ 86010 w 226985"/>
                <a:gd name="connsiteY18" fmla="*/ 84187 h 124453"/>
                <a:gd name="connsiteX19" fmla="*/ 82020 w 226985"/>
                <a:gd name="connsiteY19" fmla="*/ 103816 h 12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6985" h="124453">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name="connsiteX0" fmla="*/ 25290 w 434670"/>
                <a:gd name="connsiteY0" fmla="*/ 182403 h 329322"/>
                <a:gd name="connsiteX1" fmla="*/ 26073 w 434670"/>
                <a:gd name="connsiteY1" fmla="*/ 207790 h 329322"/>
                <a:gd name="connsiteX2" fmla="*/ 32616 w 434670"/>
                <a:gd name="connsiteY2" fmla="*/ 218129 h 329322"/>
                <a:gd name="connsiteX3" fmla="*/ 98378 w 434670"/>
                <a:gd name="connsiteY3" fmla="*/ 217148 h 329322"/>
                <a:gd name="connsiteX4" fmla="*/ 122979 w 434670"/>
                <a:gd name="connsiteY4" fmla="*/ 204061 h 329322"/>
                <a:gd name="connsiteX5" fmla="*/ 171728 w 434670"/>
                <a:gd name="connsiteY5" fmla="*/ 202032 h 329322"/>
                <a:gd name="connsiteX6" fmla="*/ 214390 w 434670"/>
                <a:gd name="connsiteY6" fmla="*/ 218129 h 329322"/>
                <a:gd name="connsiteX7" fmla="*/ 262222 w 434670"/>
                <a:gd name="connsiteY7" fmla="*/ 215838 h 329322"/>
                <a:gd name="connsiteX8" fmla="*/ 262222 w 434670"/>
                <a:gd name="connsiteY8" fmla="*/ 257912 h 329322"/>
                <a:gd name="connsiteX9" fmla="*/ 217400 w 434670"/>
                <a:gd name="connsiteY9" fmla="*/ 270018 h 329322"/>
                <a:gd name="connsiteX10" fmla="*/ 155302 w 434670"/>
                <a:gd name="connsiteY10" fmla="*/ 249995 h 329322"/>
                <a:gd name="connsiteX11" fmla="*/ 133516 w 434670"/>
                <a:gd name="connsiteY11" fmla="*/ 254184 h 329322"/>
                <a:gd name="connsiteX12" fmla="*/ 95170 w 434670"/>
                <a:gd name="connsiteY12" fmla="*/ 265698 h 329322"/>
                <a:gd name="connsiteX13" fmla="*/ 61147 w 434670"/>
                <a:gd name="connsiteY13" fmla="*/ 269427 h 329322"/>
                <a:gd name="connsiteX14" fmla="*/ 14820 w 434670"/>
                <a:gd name="connsiteY14" fmla="*/ 285197 h 329322"/>
                <a:gd name="connsiteX15" fmla="*/ 14165 w 434670"/>
                <a:gd name="connsiteY15" fmla="*/ 299332 h 329322"/>
                <a:gd name="connsiteX16" fmla="*/ 12006 w 434670"/>
                <a:gd name="connsiteY16" fmla="*/ 322559 h 329322"/>
                <a:gd name="connsiteX17" fmla="*/ 62914 w 434670"/>
                <a:gd name="connsiteY17" fmla="*/ 307051 h 329322"/>
                <a:gd name="connsiteX18" fmla="*/ 63764 w 434670"/>
                <a:gd name="connsiteY18" fmla="*/ 307051 h 329322"/>
                <a:gd name="connsiteX19" fmla="*/ 108781 w 434670"/>
                <a:gd name="connsiteY19" fmla="*/ 301424 h 329322"/>
                <a:gd name="connsiteX20" fmla="*/ 144574 w 434670"/>
                <a:gd name="connsiteY20" fmla="*/ 285983 h 329322"/>
                <a:gd name="connsiteX21" fmla="*/ 251228 w 434670"/>
                <a:gd name="connsiteY21" fmla="*/ 287750 h 329322"/>
                <a:gd name="connsiteX22" fmla="*/ 251228 w 434670"/>
                <a:gd name="connsiteY22" fmla="*/ 286440 h 329322"/>
                <a:gd name="connsiteX23" fmla="*/ 292385 w 434670"/>
                <a:gd name="connsiteY23" fmla="*/ 292983 h 329322"/>
                <a:gd name="connsiteX24" fmla="*/ 313127 w 434670"/>
                <a:gd name="connsiteY24" fmla="*/ 315623 h 329322"/>
                <a:gd name="connsiteX25" fmla="*/ 347546 w 434670"/>
                <a:gd name="connsiteY25" fmla="*/ 319811 h 329322"/>
                <a:gd name="connsiteX26" fmla="*/ 421420 w 434670"/>
                <a:gd name="connsiteY26" fmla="*/ 312680 h 329322"/>
                <a:gd name="connsiteX27" fmla="*/ 427963 w 434670"/>
                <a:gd name="connsiteY27" fmla="*/ 291740 h 329322"/>
                <a:gd name="connsiteX28" fmla="*/ 412388 w 434670"/>
                <a:gd name="connsiteY28" fmla="*/ 262951 h 329322"/>
                <a:gd name="connsiteX29" fmla="*/ 386214 w 434670"/>
                <a:gd name="connsiteY29" fmla="*/ 227356 h 329322"/>
                <a:gd name="connsiteX30" fmla="*/ 391384 w 434670"/>
                <a:gd name="connsiteY30" fmla="*/ 194965 h 329322"/>
                <a:gd name="connsiteX31" fmla="*/ 381831 w 434670"/>
                <a:gd name="connsiteY31" fmla="*/ 177038 h 329322"/>
                <a:gd name="connsiteX32" fmla="*/ 379476 w 434670"/>
                <a:gd name="connsiteY32" fmla="*/ 147396 h 329322"/>
                <a:gd name="connsiteX33" fmla="*/ 334261 w 434670"/>
                <a:gd name="connsiteY33" fmla="*/ 109708 h 329322"/>
                <a:gd name="connsiteX34" fmla="*/ 329552 w 434670"/>
                <a:gd name="connsiteY34" fmla="*/ 81637 h 329322"/>
                <a:gd name="connsiteX35" fmla="*/ 306714 w 434670"/>
                <a:gd name="connsiteY35" fmla="*/ 74375 h 329322"/>
                <a:gd name="connsiteX36" fmla="*/ 290030 w 434670"/>
                <a:gd name="connsiteY36" fmla="*/ 31451 h 329322"/>
                <a:gd name="connsiteX37" fmla="*/ 259343 w 434670"/>
                <a:gd name="connsiteY37" fmla="*/ 35115 h 329322"/>
                <a:gd name="connsiteX38" fmla="*/ 236441 w 434670"/>
                <a:gd name="connsiteY38" fmla="*/ -6764 h 329322"/>
                <a:gd name="connsiteX39" fmla="*/ 112902 w 434670"/>
                <a:gd name="connsiteY39" fmla="*/ 5080 h 329322"/>
                <a:gd name="connsiteX40" fmla="*/ 64221 w 434670"/>
                <a:gd name="connsiteY40" fmla="*/ 30598 h 329322"/>
                <a:gd name="connsiteX41" fmla="*/ 59642 w 434670"/>
                <a:gd name="connsiteY41" fmla="*/ 48723 h 329322"/>
                <a:gd name="connsiteX42" fmla="*/ 55649 w 434670"/>
                <a:gd name="connsiteY42" fmla="*/ 64036 h 329322"/>
                <a:gd name="connsiteX43" fmla="*/ 26009 w 434670"/>
                <a:gd name="connsiteY43" fmla="*/ 100874 h 329322"/>
                <a:gd name="connsiteX44" fmla="*/ -6707 w 434670"/>
                <a:gd name="connsiteY44" fmla="*/ 127504 h 329322"/>
                <a:gd name="connsiteX45" fmla="*/ -5921 w 434670"/>
                <a:gd name="connsiteY45" fmla="*/ 137188 h 32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34670" h="329322">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name="connsiteX0" fmla="*/ 31211 w 699671"/>
                <a:gd name="connsiteY0" fmla="*/ 474648 h 507626"/>
                <a:gd name="connsiteX1" fmla="*/ 302691 w 699671"/>
                <a:gd name="connsiteY1" fmla="*/ 464703 h 507626"/>
                <a:gd name="connsiteX2" fmla="*/ 309889 w 699671"/>
                <a:gd name="connsiteY2" fmla="*/ 365965 h 507626"/>
                <a:gd name="connsiteX3" fmla="*/ 339137 w 699671"/>
                <a:gd name="connsiteY3" fmla="*/ 335277 h 507626"/>
                <a:gd name="connsiteX4" fmla="*/ 409608 w 699671"/>
                <a:gd name="connsiteY4" fmla="*/ 311001 h 507626"/>
                <a:gd name="connsiteX5" fmla="*/ 449326 w 699671"/>
                <a:gd name="connsiteY5" fmla="*/ 113722 h 507626"/>
                <a:gd name="connsiteX6" fmla="*/ 681874 w 699671"/>
                <a:gd name="connsiteY6" fmla="*/ 114965 h 507626"/>
                <a:gd name="connsiteX7" fmla="*/ 699671 w 699671"/>
                <a:gd name="connsiteY7" fmla="*/ 0 h 507626"/>
                <a:gd name="connsiteX8" fmla="*/ 393250 w 699671"/>
                <a:gd name="connsiteY8" fmla="*/ 0 h 507626"/>
                <a:gd name="connsiteX9" fmla="*/ 373228 w 699671"/>
                <a:gd name="connsiteY9" fmla="*/ 18387 h 507626"/>
                <a:gd name="connsiteX10" fmla="*/ 359487 w 699671"/>
                <a:gd name="connsiteY10" fmla="*/ 43055 h 507626"/>
                <a:gd name="connsiteX11" fmla="*/ 335277 w 699671"/>
                <a:gd name="connsiteY11" fmla="*/ 71649 h 507626"/>
                <a:gd name="connsiteX12" fmla="*/ 297784 w 699671"/>
                <a:gd name="connsiteY12" fmla="*/ 87025 h 507626"/>
                <a:gd name="connsiteX13" fmla="*/ 264282 w 699671"/>
                <a:gd name="connsiteY13" fmla="*/ 116077 h 507626"/>
                <a:gd name="connsiteX14" fmla="*/ 241250 w 699671"/>
                <a:gd name="connsiteY14" fmla="*/ 160441 h 507626"/>
                <a:gd name="connsiteX15" fmla="*/ 227117 w 699671"/>
                <a:gd name="connsiteY15" fmla="*/ 187072 h 507626"/>
                <a:gd name="connsiteX16" fmla="*/ 191260 w 699671"/>
                <a:gd name="connsiteY16" fmla="*/ 237128 h 507626"/>
                <a:gd name="connsiteX17" fmla="*/ 140811 w 699671"/>
                <a:gd name="connsiteY17" fmla="*/ 283062 h 507626"/>
                <a:gd name="connsiteX18" fmla="*/ 129491 w 699671"/>
                <a:gd name="connsiteY18" fmla="*/ 304458 h 507626"/>
                <a:gd name="connsiteX19" fmla="*/ 98869 w 699671"/>
                <a:gd name="connsiteY19" fmla="*/ 339595 h 507626"/>
                <a:gd name="connsiteX20" fmla="*/ 98018 w 699671"/>
                <a:gd name="connsiteY20" fmla="*/ 353729 h 507626"/>
                <a:gd name="connsiteX21" fmla="*/ 68573 w 699671"/>
                <a:gd name="connsiteY21" fmla="*/ 393250 h 507626"/>
                <a:gd name="connsiteX22" fmla="*/ 57319 w 699671"/>
                <a:gd name="connsiteY22" fmla="*/ 408169 h 507626"/>
                <a:gd name="connsiteX23" fmla="*/ 40306 w 699671"/>
                <a:gd name="connsiteY23" fmla="*/ 413796 h 507626"/>
                <a:gd name="connsiteX24" fmla="*/ 21789 w 699671"/>
                <a:gd name="connsiteY24" fmla="*/ 442063 h 507626"/>
                <a:gd name="connsiteX25" fmla="*/ 8833 w 699671"/>
                <a:gd name="connsiteY25" fmla="*/ 484398 h 507626"/>
                <a:gd name="connsiteX26" fmla="*/ 0 w 699671"/>
                <a:gd name="connsiteY26" fmla="*/ 505009 h 507626"/>
                <a:gd name="connsiteX27" fmla="*/ 1570 w 699671"/>
                <a:gd name="connsiteY27" fmla="*/ 507626 h 507626"/>
                <a:gd name="connsiteX28" fmla="*/ 31211 w 699671"/>
                <a:gd name="connsiteY28" fmla="*/ 474648 h 50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9671" h="507626">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name="connsiteX0" fmla="*/ 13087 w 55617"/>
                <a:gd name="connsiteY0" fmla="*/ 71452 h 74985"/>
                <a:gd name="connsiteX1" fmla="*/ 23752 w 55617"/>
                <a:gd name="connsiteY1" fmla="*/ 48878 h 74985"/>
                <a:gd name="connsiteX2" fmla="*/ 53720 w 55617"/>
                <a:gd name="connsiteY2" fmla="*/ 19761 h 74985"/>
                <a:gd name="connsiteX3" fmla="*/ 55618 w 55617"/>
                <a:gd name="connsiteY3" fmla="*/ 0 h 74985"/>
                <a:gd name="connsiteX4" fmla="*/ 44232 w 55617"/>
                <a:gd name="connsiteY4" fmla="*/ 393 h 74985"/>
                <a:gd name="connsiteX5" fmla="*/ 0 w 55617"/>
                <a:gd name="connsiteY5" fmla="*/ 66741 h 74985"/>
                <a:gd name="connsiteX6" fmla="*/ 6805 w 55617"/>
                <a:gd name="connsiteY6" fmla="*/ 74986 h 74985"/>
                <a:gd name="connsiteX7" fmla="*/ 13087 w 55617"/>
                <a:gd name="connsiteY7" fmla="*/ 71452 h 7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17" h="74985">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name="connsiteX0" fmla="*/ 22574 w 141596"/>
                <a:gd name="connsiteY0" fmla="*/ 54636 h 117647"/>
                <a:gd name="connsiteX1" fmla="*/ 48159 w 141596"/>
                <a:gd name="connsiteY1" fmla="*/ 72107 h 117647"/>
                <a:gd name="connsiteX2" fmla="*/ 56010 w 141596"/>
                <a:gd name="connsiteY2" fmla="*/ 102140 h 117647"/>
                <a:gd name="connsiteX3" fmla="*/ 71518 w 141596"/>
                <a:gd name="connsiteY3" fmla="*/ 117648 h 117647"/>
                <a:gd name="connsiteX4" fmla="*/ 85913 w 141596"/>
                <a:gd name="connsiteY4" fmla="*/ 103253 h 117647"/>
                <a:gd name="connsiteX5" fmla="*/ 115947 w 141596"/>
                <a:gd name="connsiteY5" fmla="*/ 98018 h 117647"/>
                <a:gd name="connsiteX6" fmla="*/ 141596 w 141596"/>
                <a:gd name="connsiteY6" fmla="*/ 80286 h 117647"/>
                <a:gd name="connsiteX7" fmla="*/ 137474 w 141596"/>
                <a:gd name="connsiteY7" fmla="*/ 65236 h 117647"/>
                <a:gd name="connsiteX8" fmla="*/ 70406 w 141596"/>
                <a:gd name="connsiteY8" fmla="*/ 58955 h 117647"/>
                <a:gd name="connsiteX9" fmla="*/ 59740 w 141596"/>
                <a:gd name="connsiteY9" fmla="*/ 20219 h 117647"/>
                <a:gd name="connsiteX10" fmla="*/ 19564 w 141596"/>
                <a:gd name="connsiteY10" fmla="*/ 2356 h 117647"/>
                <a:gd name="connsiteX11" fmla="*/ 0 w 141596"/>
                <a:gd name="connsiteY11" fmla="*/ 0 h 117647"/>
                <a:gd name="connsiteX12" fmla="*/ 0 w 141596"/>
                <a:gd name="connsiteY12" fmla="*/ 14003 h 117647"/>
                <a:gd name="connsiteX13" fmla="*/ 8964 w 141596"/>
                <a:gd name="connsiteY13" fmla="*/ 35334 h 117647"/>
                <a:gd name="connsiteX14" fmla="*/ 22574 w 141596"/>
                <a:gd name="connsiteY14" fmla="*/ 54636 h 11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596" h="117647">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name="connsiteX0" fmla="*/ 229603 w 229602"/>
                <a:gd name="connsiteY0" fmla="*/ 44363 h 217498"/>
                <a:gd name="connsiteX1" fmla="*/ 180790 w 229602"/>
                <a:gd name="connsiteY1" fmla="*/ 40437 h 217498"/>
                <a:gd name="connsiteX2" fmla="*/ 170321 w 229602"/>
                <a:gd name="connsiteY2" fmla="*/ 4842 h 217498"/>
                <a:gd name="connsiteX3" fmla="*/ 126546 w 229602"/>
                <a:gd name="connsiteY3" fmla="*/ 0 h 217498"/>
                <a:gd name="connsiteX4" fmla="*/ 118040 w 229602"/>
                <a:gd name="connsiteY4" fmla="*/ 14788 h 217498"/>
                <a:gd name="connsiteX5" fmla="*/ 72499 w 229602"/>
                <a:gd name="connsiteY5" fmla="*/ 7983 h 217498"/>
                <a:gd name="connsiteX6" fmla="*/ 21985 w 229602"/>
                <a:gd name="connsiteY6" fmla="*/ 27809 h 217498"/>
                <a:gd name="connsiteX7" fmla="*/ 15508 w 229602"/>
                <a:gd name="connsiteY7" fmla="*/ 98999 h 217498"/>
                <a:gd name="connsiteX8" fmla="*/ 14526 w 229602"/>
                <a:gd name="connsiteY8" fmla="*/ 98999 h 217498"/>
                <a:gd name="connsiteX9" fmla="*/ 0 w 229602"/>
                <a:gd name="connsiteY9" fmla="*/ 166395 h 217498"/>
                <a:gd name="connsiteX10" fmla="*/ 14853 w 229602"/>
                <a:gd name="connsiteY10" fmla="*/ 210889 h 217498"/>
                <a:gd name="connsiteX11" fmla="*/ 25126 w 229602"/>
                <a:gd name="connsiteY11" fmla="*/ 207160 h 217498"/>
                <a:gd name="connsiteX12" fmla="*/ 45279 w 229602"/>
                <a:gd name="connsiteY12" fmla="*/ 169340 h 217498"/>
                <a:gd name="connsiteX13" fmla="*/ 90559 w 229602"/>
                <a:gd name="connsiteY13" fmla="*/ 203234 h 217498"/>
                <a:gd name="connsiteX14" fmla="*/ 92914 w 229602"/>
                <a:gd name="connsiteY14" fmla="*/ 217498 h 217498"/>
                <a:gd name="connsiteX15" fmla="*/ 119807 w 229602"/>
                <a:gd name="connsiteY15" fmla="*/ 199570 h 217498"/>
                <a:gd name="connsiteX16" fmla="*/ 142578 w 229602"/>
                <a:gd name="connsiteY16" fmla="*/ 195447 h 217498"/>
                <a:gd name="connsiteX17" fmla="*/ 152196 w 229602"/>
                <a:gd name="connsiteY17" fmla="*/ 188446 h 217498"/>
                <a:gd name="connsiteX18" fmla="*/ 116274 w 229602"/>
                <a:gd name="connsiteY18" fmla="*/ 166460 h 217498"/>
                <a:gd name="connsiteX19" fmla="*/ 162665 w 229602"/>
                <a:gd name="connsiteY19" fmla="*/ 122621 h 217498"/>
                <a:gd name="connsiteX20" fmla="*/ 179155 w 229602"/>
                <a:gd name="connsiteY20" fmla="*/ 106132 h 217498"/>
                <a:gd name="connsiteX21" fmla="*/ 182622 w 229602"/>
                <a:gd name="connsiteY21" fmla="*/ 85390 h 217498"/>
                <a:gd name="connsiteX22" fmla="*/ 179809 w 229602"/>
                <a:gd name="connsiteY22" fmla="*/ 59805 h 217498"/>
                <a:gd name="connsiteX23" fmla="*/ 229341 w 229602"/>
                <a:gd name="connsiteY23" fmla="*/ 46915 h 217498"/>
                <a:gd name="connsiteX24" fmla="*/ 229603 w 229602"/>
                <a:gd name="connsiteY24" fmla="*/ 44363 h 21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602" h="217498">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name="connsiteX0" fmla="*/ 40503 w 131192"/>
                <a:gd name="connsiteY0" fmla="*/ 91344 h 363020"/>
                <a:gd name="connsiteX1" fmla="*/ 20742 w 131192"/>
                <a:gd name="connsiteY1" fmla="*/ 80744 h 363020"/>
                <a:gd name="connsiteX2" fmla="*/ 25388 w 131192"/>
                <a:gd name="connsiteY2" fmla="*/ 23294 h 363020"/>
                <a:gd name="connsiteX3" fmla="*/ 8899 w 131192"/>
                <a:gd name="connsiteY3" fmla="*/ 0 h 363020"/>
                <a:gd name="connsiteX4" fmla="*/ 5955 w 131192"/>
                <a:gd name="connsiteY4" fmla="*/ 29706 h 363020"/>
                <a:gd name="connsiteX5" fmla="*/ 0 w 131192"/>
                <a:gd name="connsiteY5" fmla="*/ 96971 h 363020"/>
                <a:gd name="connsiteX6" fmla="*/ 15769 w 131192"/>
                <a:gd name="connsiteY6" fmla="*/ 132697 h 363020"/>
                <a:gd name="connsiteX7" fmla="*/ 10404 w 131192"/>
                <a:gd name="connsiteY7" fmla="*/ 178762 h 363020"/>
                <a:gd name="connsiteX8" fmla="*/ 47112 w 131192"/>
                <a:gd name="connsiteY8" fmla="*/ 246027 h 363020"/>
                <a:gd name="connsiteX9" fmla="*/ 73154 w 131192"/>
                <a:gd name="connsiteY9" fmla="*/ 250673 h 363020"/>
                <a:gd name="connsiteX10" fmla="*/ 94223 w 131192"/>
                <a:gd name="connsiteY10" fmla="*/ 280575 h 363020"/>
                <a:gd name="connsiteX11" fmla="*/ 113526 w 131192"/>
                <a:gd name="connsiteY11" fmla="*/ 356085 h 363020"/>
                <a:gd name="connsiteX12" fmla="*/ 124060 w 131192"/>
                <a:gd name="connsiteY12" fmla="*/ 363020 h 363020"/>
                <a:gd name="connsiteX13" fmla="*/ 131193 w 131192"/>
                <a:gd name="connsiteY13" fmla="*/ 354710 h 363020"/>
                <a:gd name="connsiteX14" fmla="*/ 95074 w 131192"/>
                <a:gd name="connsiteY14" fmla="*/ 265984 h 363020"/>
                <a:gd name="connsiteX15" fmla="*/ 95074 w 131192"/>
                <a:gd name="connsiteY15" fmla="*/ 232090 h 363020"/>
                <a:gd name="connsiteX16" fmla="*/ 45018 w 131192"/>
                <a:gd name="connsiteY16" fmla="*/ 196494 h 363020"/>
                <a:gd name="connsiteX17" fmla="*/ 30819 w 131192"/>
                <a:gd name="connsiteY17" fmla="*/ 165479 h 363020"/>
                <a:gd name="connsiteX18" fmla="*/ 42335 w 131192"/>
                <a:gd name="connsiteY18" fmla="*/ 147878 h 363020"/>
                <a:gd name="connsiteX19" fmla="*/ 40503 w 131192"/>
                <a:gd name="connsiteY19" fmla="*/ 91344 h 3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192" h="363020">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name="connsiteX0" fmla="*/ 44952 w 79958"/>
                <a:gd name="connsiteY0" fmla="*/ 117255 h 357720"/>
                <a:gd name="connsiteX1" fmla="*/ 33567 w 79958"/>
                <a:gd name="connsiteY1" fmla="*/ 16882 h 357720"/>
                <a:gd name="connsiteX2" fmla="*/ 15049 w 79958"/>
                <a:gd name="connsiteY2" fmla="*/ 5955 h 357720"/>
                <a:gd name="connsiteX3" fmla="*/ 0 w 79958"/>
                <a:gd name="connsiteY3" fmla="*/ 0 h 357720"/>
                <a:gd name="connsiteX4" fmla="*/ 3991 w 79958"/>
                <a:gd name="connsiteY4" fmla="*/ 16489 h 357720"/>
                <a:gd name="connsiteX5" fmla="*/ 25911 w 79958"/>
                <a:gd name="connsiteY5" fmla="*/ 48747 h 357720"/>
                <a:gd name="connsiteX6" fmla="*/ 35268 w 79958"/>
                <a:gd name="connsiteY6" fmla="*/ 152851 h 357720"/>
                <a:gd name="connsiteX7" fmla="*/ 7852 w 79958"/>
                <a:gd name="connsiteY7" fmla="*/ 202645 h 357720"/>
                <a:gd name="connsiteX8" fmla="*/ 37297 w 79958"/>
                <a:gd name="connsiteY8" fmla="*/ 311590 h 357720"/>
                <a:gd name="connsiteX9" fmla="*/ 46326 w 79958"/>
                <a:gd name="connsiteY9" fmla="*/ 344438 h 357720"/>
                <a:gd name="connsiteX10" fmla="*/ 69817 w 79958"/>
                <a:gd name="connsiteY10" fmla="*/ 357720 h 357720"/>
                <a:gd name="connsiteX11" fmla="*/ 79958 w 79958"/>
                <a:gd name="connsiteY11" fmla="*/ 357720 h 357720"/>
                <a:gd name="connsiteX12" fmla="*/ 60787 w 79958"/>
                <a:gd name="connsiteY12" fmla="*/ 328996 h 357720"/>
                <a:gd name="connsiteX13" fmla="*/ 56664 w 79958"/>
                <a:gd name="connsiteY13" fmla="*/ 302888 h 357720"/>
                <a:gd name="connsiteX14" fmla="*/ 46326 w 79958"/>
                <a:gd name="connsiteY14" fmla="*/ 228883 h 357720"/>
                <a:gd name="connsiteX15" fmla="*/ 65171 w 79958"/>
                <a:gd name="connsiteY15" fmla="*/ 145195 h 357720"/>
                <a:gd name="connsiteX16" fmla="*/ 44952 w 79958"/>
                <a:gd name="connsiteY16" fmla="*/ 117255 h 3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958" h="357720">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name="connsiteX0" fmla="*/ 89315 w 89315"/>
                <a:gd name="connsiteY0" fmla="*/ 0 h 66152"/>
                <a:gd name="connsiteX1" fmla="*/ 75117 w 89315"/>
                <a:gd name="connsiteY1" fmla="*/ 3664 h 66152"/>
                <a:gd name="connsiteX2" fmla="*/ 11843 w 89315"/>
                <a:gd name="connsiteY2" fmla="*/ 39522 h 66152"/>
                <a:gd name="connsiteX3" fmla="*/ 0 w 89315"/>
                <a:gd name="connsiteY3" fmla="*/ 66152 h 66152"/>
                <a:gd name="connsiteX4" fmla="*/ 12170 w 89315"/>
                <a:gd name="connsiteY4" fmla="*/ 60067 h 66152"/>
                <a:gd name="connsiteX5" fmla="*/ 86633 w 89315"/>
                <a:gd name="connsiteY5" fmla="*/ 6413 h 66152"/>
                <a:gd name="connsiteX6" fmla="*/ 89315 w 89315"/>
                <a:gd name="connsiteY6" fmla="*/ 0 h 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15" h="66152">
                  <a:moveTo>
                    <a:pt x="89315" y="0"/>
                  </a:moveTo>
                  <a:lnTo>
                    <a:pt x="75117" y="3664"/>
                  </a:lnTo>
                  <a:lnTo>
                    <a:pt x="11843" y="39522"/>
                  </a:lnTo>
                  <a:lnTo>
                    <a:pt x="0" y="66152"/>
                  </a:lnTo>
                  <a:lnTo>
                    <a:pt x="12170" y="60067"/>
                  </a:lnTo>
                  <a:lnTo>
                    <a:pt x="86633" y="6413"/>
                  </a:lnTo>
                  <a:lnTo>
                    <a:pt x="89315"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name="connsiteX0" fmla="*/ 1329068 w 1481853"/>
                <a:gd name="connsiteY0" fmla="*/ 1062495 h 1450772"/>
                <a:gd name="connsiteX1" fmla="*/ 1434349 w 1481853"/>
                <a:gd name="connsiteY1" fmla="*/ 1052484 h 1450772"/>
                <a:gd name="connsiteX2" fmla="*/ 1426170 w 1481853"/>
                <a:gd name="connsiteY2" fmla="*/ 1020553 h 1450772"/>
                <a:gd name="connsiteX3" fmla="*/ 1411579 w 1481853"/>
                <a:gd name="connsiteY3" fmla="*/ 999876 h 1450772"/>
                <a:gd name="connsiteX4" fmla="*/ 1384293 w 1481853"/>
                <a:gd name="connsiteY4" fmla="*/ 994969 h 1450772"/>
                <a:gd name="connsiteX5" fmla="*/ 1340322 w 1481853"/>
                <a:gd name="connsiteY5" fmla="*/ 914421 h 1450772"/>
                <a:gd name="connsiteX6" fmla="*/ 1345818 w 1481853"/>
                <a:gd name="connsiteY6" fmla="*/ 867441 h 1450772"/>
                <a:gd name="connsiteX7" fmla="*/ 1330180 w 1481853"/>
                <a:gd name="connsiteY7" fmla="*/ 832042 h 1450772"/>
                <a:gd name="connsiteX8" fmla="*/ 1336527 w 1481853"/>
                <a:gd name="connsiteY8" fmla="*/ 759804 h 1450772"/>
                <a:gd name="connsiteX9" fmla="*/ 1343397 w 1481853"/>
                <a:gd name="connsiteY9" fmla="*/ 691296 h 1450772"/>
                <a:gd name="connsiteX10" fmla="*/ 1346604 w 1481853"/>
                <a:gd name="connsiteY10" fmla="*/ 691623 h 1450772"/>
                <a:gd name="connsiteX11" fmla="*/ 1346080 w 1481853"/>
                <a:gd name="connsiteY11" fmla="*/ 687370 h 1450772"/>
                <a:gd name="connsiteX12" fmla="*/ 1339995 w 1481853"/>
                <a:gd name="connsiteY12" fmla="*/ 654915 h 1450772"/>
                <a:gd name="connsiteX13" fmla="*/ 1322721 w 1481853"/>
                <a:gd name="connsiteY13" fmla="*/ 603093 h 1450772"/>
                <a:gd name="connsiteX14" fmla="*/ 1342220 w 1481853"/>
                <a:gd name="connsiteY14" fmla="*/ 595764 h 1450772"/>
                <a:gd name="connsiteX15" fmla="*/ 1357858 w 1481853"/>
                <a:gd name="connsiteY15" fmla="*/ 530332 h 1450772"/>
                <a:gd name="connsiteX16" fmla="*/ 1357466 w 1481853"/>
                <a:gd name="connsiteY16" fmla="*/ 530332 h 1450772"/>
                <a:gd name="connsiteX17" fmla="*/ 1358120 w 1481853"/>
                <a:gd name="connsiteY17" fmla="*/ 529088 h 1450772"/>
                <a:gd name="connsiteX18" fmla="*/ 1358316 w 1481853"/>
                <a:gd name="connsiteY18" fmla="*/ 528500 h 1450772"/>
                <a:gd name="connsiteX19" fmla="*/ 1358447 w 1481853"/>
                <a:gd name="connsiteY19" fmla="*/ 528565 h 1450772"/>
                <a:gd name="connsiteX20" fmla="*/ 1381610 w 1481853"/>
                <a:gd name="connsiteY20" fmla="*/ 485052 h 1450772"/>
                <a:gd name="connsiteX21" fmla="*/ 1396267 w 1481853"/>
                <a:gd name="connsiteY21" fmla="*/ 363740 h 1450772"/>
                <a:gd name="connsiteX22" fmla="*/ 1481853 w 1481853"/>
                <a:gd name="connsiteY22" fmla="*/ 235557 h 1450772"/>
                <a:gd name="connsiteX23" fmla="*/ 1467916 w 1481853"/>
                <a:gd name="connsiteY23" fmla="*/ 166853 h 1450772"/>
                <a:gd name="connsiteX24" fmla="*/ 1470468 w 1481853"/>
                <a:gd name="connsiteY24" fmla="*/ 122032 h 1450772"/>
                <a:gd name="connsiteX25" fmla="*/ 1379124 w 1481853"/>
                <a:gd name="connsiteY25" fmla="*/ 49140 h 1450772"/>
                <a:gd name="connsiteX26" fmla="*/ 1347127 w 1481853"/>
                <a:gd name="connsiteY26" fmla="*/ 64189 h 1450772"/>
                <a:gd name="connsiteX27" fmla="*/ 1300147 w 1481853"/>
                <a:gd name="connsiteY27" fmla="*/ 64189 h 1450772"/>
                <a:gd name="connsiteX28" fmla="*/ 1264617 w 1481853"/>
                <a:gd name="connsiteY28" fmla="*/ 71322 h 1450772"/>
                <a:gd name="connsiteX29" fmla="*/ 1199184 w 1481853"/>
                <a:gd name="connsiteY29" fmla="*/ 1636 h 1450772"/>
                <a:gd name="connsiteX30" fmla="*/ 1179554 w 1481853"/>
                <a:gd name="connsiteY30" fmla="*/ 1309 h 1450772"/>
                <a:gd name="connsiteX31" fmla="*/ 1162149 w 1481853"/>
                <a:gd name="connsiteY31" fmla="*/ 18714 h 1450772"/>
                <a:gd name="connsiteX32" fmla="*/ 1144613 w 1481853"/>
                <a:gd name="connsiteY32" fmla="*/ 14330 h 1450772"/>
                <a:gd name="connsiteX33" fmla="*/ 1131723 w 1481853"/>
                <a:gd name="connsiteY33" fmla="*/ 19172 h 1450772"/>
                <a:gd name="connsiteX34" fmla="*/ 1111308 w 1481853"/>
                <a:gd name="connsiteY34" fmla="*/ 0 h 1450772"/>
                <a:gd name="connsiteX35" fmla="*/ 1092202 w 1481853"/>
                <a:gd name="connsiteY35" fmla="*/ 6347 h 1450772"/>
                <a:gd name="connsiteX36" fmla="*/ 1034948 w 1481853"/>
                <a:gd name="connsiteY36" fmla="*/ 3991 h 1450772"/>
                <a:gd name="connsiteX37" fmla="*/ 1020684 w 1481853"/>
                <a:gd name="connsiteY37" fmla="*/ 24799 h 1450772"/>
                <a:gd name="connsiteX38" fmla="*/ 974946 w 1481853"/>
                <a:gd name="connsiteY38" fmla="*/ 17863 h 1450772"/>
                <a:gd name="connsiteX39" fmla="*/ 877713 w 1481853"/>
                <a:gd name="connsiteY39" fmla="*/ 43120 h 1450772"/>
                <a:gd name="connsiteX40" fmla="*/ 831453 w 1481853"/>
                <a:gd name="connsiteY40" fmla="*/ 38605 h 1450772"/>
                <a:gd name="connsiteX41" fmla="*/ 819086 w 1481853"/>
                <a:gd name="connsiteY41" fmla="*/ 71976 h 1450772"/>
                <a:gd name="connsiteX42" fmla="*/ 739781 w 1481853"/>
                <a:gd name="connsiteY42" fmla="*/ 73415 h 1450772"/>
                <a:gd name="connsiteX43" fmla="*/ 682462 w 1481853"/>
                <a:gd name="connsiteY43" fmla="*/ 50252 h 1450772"/>
                <a:gd name="connsiteX44" fmla="*/ 665057 w 1481853"/>
                <a:gd name="connsiteY44" fmla="*/ 58955 h 1450772"/>
                <a:gd name="connsiteX45" fmla="*/ 643530 w 1481853"/>
                <a:gd name="connsiteY45" fmla="*/ 51757 h 1450772"/>
                <a:gd name="connsiteX46" fmla="*/ 605383 w 1481853"/>
                <a:gd name="connsiteY46" fmla="*/ 5038 h 1450772"/>
                <a:gd name="connsiteX47" fmla="*/ 571031 w 1481853"/>
                <a:gd name="connsiteY47" fmla="*/ 5038 h 1450772"/>
                <a:gd name="connsiteX48" fmla="*/ 530070 w 1481853"/>
                <a:gd name="connsiteY48" fmla="*/ 49336 h 1450772"/>
                <a:gd name="connsiteX49" fmla="*/ 508870 w 1481853"/>
                <a:gd name="connsiteY49" fmla="*/ 159067 h 1450772"/>
                <a:gd name="connsiteX50" fmla="*/ 466011 w 1481853"/>
                <a:gd name="connsiteY50" fmla="*/ 261272 h 1450772"/>
                <a:gd name="connsiteX51" fmla="*/ 448410 w 1481853"/>
                <a:gd name="connsiteY51" fmla="*/ 409281 h 1450772"/>
                <a:gd name="connsiteX52" fmla="*/ 441605 w 1481853"/>
                <a:gd name="connsiteY52" fmla="*/ 473536 h 1450772"/>
                <a:gd name="connsiteX53" fmla="*/ 363609 w 1481853"/>
                <a:gd name="connsiteY53" fmla="*/ 517703 h 1450772"/>
                <a:gd name="connsiteX54" fmla="*/ 315451 w 1481853"/>
                <a:gd name="connsiteY54" fmla="*/ 599559 h 1450772"/>
                <a:gd name="connsiteX55" fmla="*/ 311721 w 1481853"/>
                <a:gd name="connsiteY55" fmla="*/ 682528 h 1450772"/>
                <a:gd name="connsiteX56" fmla="*/ 289670 w 1481853"/>
                <a:gd name="connsiteY56" fmla="*/ 732060 h 1450772"/>
                <a:gd name="connsiteX57" fmla="*/ 195055 w 1481853"/>
                <a:gd name="connsiteY57" fmla="*/ 801354 h 1450772"/>
                <a:gd name="connsiteX58" fmla="*/ 156711 w 1481853"/>
                <a:gd name="connsiteY58" fmla="*/ 799521 h 1450772"/>
                <a:gd name="connsiteX59" fmla="*/ 154225 w 1481853"/>
                <a:gd name="connsiteY59" fmla="*/ 763730 h 1450772"/>
                <a:gd name="connsiteX60" fmla="*/ 121378 w 1481853"/>
                <a:gd name="connsiteY60" fmla="*/ 765497 h 1450772"/>
                <a:gd name="connsiteX61" fmla="*/ 97953 w 1481853"/>
                <a:gd name="connsiteY61" fmla="*/ 799325 h 1450772"/>
                <a:gd name="connsiteX62" fmla="*/ 57777 w 1481853"/>
                <a:gd name="connsiteY62" fmla="*/ 793960 h 1450772"/>
                <a:gd name="connsiteX63" fmla="*/ 33305 w 1481853"/>
                <a:gd name="connsiteY63" fmla="*/ 810252 h 1450772"/>
                <a:gd name="connsiteX64" fmla="*/ 18190 w 1481853"/>
                <a:gd name="connsiteY64" fmla="*/ 867113 h 1450772"/>
                <a:gd name="connsiteX65" fmla="*/ 0 w 1481853"/>
                <a:gd name="connsiteY65" fmla="*/ 879873 h 1450772"/>
                <a:gd name="connsiteX66" fmla="*/ 393 w 1481853"/>
                <a:gd name="connsiteY66" fmla="*/ 892305 h 1450772"/>
                <a:gd name="connsiteX67" fmla="*/ 65106 w 1481853"/>
                <a:gd name="connsiteY67" fmla="*/ 866982 h 1450772"/>
                <a:gd name="connsiteX68" fmla="*/ 338025 w 1481853"/>
                <a:gd name="connsiteY68" fmla="*/ 868291 h 1450772"/>
                <a:gd name="connsiteX69" fmla="*/ 374406 w 1481853"/>
                <a:gd name="connsiteY69" fmla="*/ 965393 h 1450772"/>
                <a:gd name="connsiteX70" fmla="*/ 399008 w 1481853"/>
                <a:gd name="connsiteY70" fmla="*/ 1023170 h 1450772"/>
                <a:gd name="connsiteX71" fmla="*/ 420994 w 1481853"/>
                <a:gd name="connsiteY71" fmla="*/ 1047315 h 1450772"/>
                <a:gd name="connsiteX72" fmla="*/ 506972 w 1481853"/>
                <a:gd name="connsiteY72" fmla="*/ 1032789 h 1450772"/>
                <a:gd name="connsiteX73" fmla="*/ 542960 w 1481853"/>
                <a:gd name="connsiteY73" fmla="*/ 1035930 h 1450772"/>
                <a:gd name="connsiteX74" fmla="*/ 563113 w 1481853"/>
                <a:gd name="connsiteY74" fmla="*/ 947857 h 1450772"/>
                <a:gd name="connsiteX75" fmla="*/ 627434 w 1481853"/>
                <a:gd name="connsiteY75" fmla="*/ 949231 h 1450772"/>
                <a:gd name="connsiteX76" fmla="*/ 641763 w 1481853"/>
                <a:gd name="connsiteY76" fmla="*/ 940136 h 1450772"/>
                <a:gd name="connsiteX77" fmla="*/ 675526 w 1481853"/>
                <a:gd name="connsiteY77" fmla="*/ 943670 h 1450772"/>
                <a:gd name="connsiteX78" fmla="*/ 684295 w 1481853"/>
                <a:gd name="connsiteY78" fmla="*/ 975143 h 1450772"/>
                <a:gd name="connsiteX79" fmla="*/ 753719 w 1481853"/>
                <a:gd name="connsiteY79" fmla="*/ 980246 h 1450772"/>
                <a:gd name="connsiteX80" fmla="*/ 771254 w 1481853"/>
                <a:gd name="connsiteY80" fmla="*/ 1113075 h 1450772"/>
                <a:gd name="connsiteX81" fmla="*/ 772498 w 1481853"/>
                <a:gd name="connsiteY81" fmla="*/ 1184396 h 1450772"/>
                <a:gd name="connsiteX82" fmla="*/ 804494 w 1481853"/>
                <a:gd name="connsiteY82" fmla="*/ 1251007 h 1450772"/>
                <a:gd name="connsiteX83" fmla="*/ 779826 w 1481853"/>
                <a:gd name="connsiteY83" fmla="*/ 1283854 h 1450772"/>
                <a:gd name="connsiteX84" fmla="*/ 788987 w 1481853"/>
                <a:gd name="connsiteY84" fmla="*/ 1291575 h 1450772"/>
                <a:gd name="connsiteX85" fmla="*/ 804691 w 1481853"/>
                <a:gd name="connsiteY85" fmla="*/ 1268477 h 1450772"/>
                <a:gd name="connsiteX86" fmla="*/ 913636 w 1481853"/>
                <a:gd name="connsiteY86" fmla="*/ 1263308 h 1450772"/>
                <a:gd name="connsiteX87" fmla="*/ 940398 w 1481853"/>
                <a:gd name="connsiteY87" fmla="*/ 1249240 h 1450772"/>
                <a:gd name="connsiteX88" fmla="*/ 968665 w 1481853"/>
                <a:gd name="connsiteY88" fmla="*/ 1265140 h 1450772"/>
                <a:gd name="connsiteX89" fmla="*/ 974750 w 1481853"/>
                <a:gd name="connsiteY89" fmla="*/ 1288434 h 1450772"/>
                <a:gd name="connsiteX90" fmla="*/ 1011392 w 1481853"/>
                <a:gd name="connsiteY90" fmla="*/ 1276526 h 1450772"/>
                <a:gd name="connsiteX91" fmla="*/ 1034817 w 1481853"/>
                <a:gd name="connsiteY91" fmla="*/ 1285555 h 1450772"/>
                <a:gd name="connsiteX92" fmla="*/ 1049998 w 1481853"/>
                <a:gd name="connsiteY92" fmla="*/ 1322197 h 1450772"/>
                <a:gd name="connsiteX93" fmla="*/ 1110261 w 1481853"/>
                <a:gd name="connsiteY93" fmla="*/ 1344968 h 1450772"/>
                <a:gd name="connsiteX94" fmla="*/ 1169020 w 1481853"/>
                <a:gd name="connsiteY94" fmla="*/ 1328021 h 1450772"/>
                <a:gd name="connsiteX95" fmla="*/ 1222413 w 1481853"/>
                <a:gd name="connsiteY95" fmla="*/ 1372254 h 1450772"/>
                <a:gd name="connsiteX96" fmla="*/ 1262915 w 1481853"/>
                <a:gd name="connsiteY96" fmla="*/ 1375002 h 1450772"/>
                <a:gd name="connsiteX97" fmla="*/ 1288761 w 1481853"/>
                <a:gd name="connsiteY97" fmla="*/ 1429376 h 1450772"/>
                <a:gd name="connsiteX98" fmla="*/ 1359167 w 1481853"/>
                <a:gd name="connsiteY98" fmla="*/ 1450773 h 1450772"/>
                <a:gd name="connsiteX99" fmla="*/ 1355306 w 1481853"/>
                <a:gd name="connsiteY99" fmla="*/ 1379254 h 1450772"/>
                <a:gd name="connsiteX100" fmla="*/ 1303942 w 1481853"/>
                <a:gd name="connsiteY100" fmla="*/ 1376899 h 1450772"/>
                <a:gd name="connsiteX101" fmla="*/ 1267757 w 1481853"/>
                <a:gd name="connsiteY101" fmla="*/ 1333190 h 1450772"/>
                <a:gd name="connsiteX102" fmla="*/ 1296548 w 1481853"/>
                <a:gd name="connsiteY102" fmla="*/ 1228498 h 1450772"/>
                <a:gd name="connsiteX103" fmla="*/ 1295370 w 1481853"/>
                <a:gd name="connsiteY103" fmla="*/ 1176675 h 1450772"/>
                <a:gd name="connsiteX104" fmla="*/ 1281433 w 1481853"/>
                <a:gd name="connsiteY104" fmla="*/ 1127993 h 1450772"/>
                <a:gd name="connsiteX105" fmla="*/ 1309700 w 1481853"/>
                <a:gd name="connsiteY105" fmla="*/ 1101166 h 1450772"/>
                <a:gd name="connsiteX106" fmla="*/ 1329068 w 1481853"/>
                <a:gd name="connsiteY106" fmla="*/ 1062495 h 145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481853" h="1450772">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name="connsiteX0" fmla="*/ 83099 w 249363"/>
                <a:gd name="connsiteY0" fmla="*/ 28136 h 47765"/>
                <a:gd name="connsiteX1" fmla="*/ 124780 w 249363"/>
                <a:gd name="connsiteY1" fmla="*/ 15704 h 47765"/>
                <a:gd name="connsiteX2" fmla="*/ 154421 w 249363"/>
                <a:gd name="connsiteY2" fmla="*/ 10011 h 47765"/>
                <a:gd name="connsiteX3" fmla="*/ 221555 w 249363"/>
                <a:gd name="connsiteY3" fmla="*/ 31669 h 47765"/>
                <a:gd name="connsiteX4" fmla="*/ 249364 w 249363"/>
                <a:gd name="connsiteY4" fmla="*/ 24144 h 47765"/>
                <a:gd name="connsiteX5" fmla="*/ 249364 w 249363"/>
                <a:gd name="connsiteY5" fmla="*/ 16031 h 47765"/>
                <a:gd name="connsiteX6" fmla="*/ 214423 w 249363"/>
                <a:gd name="connsiteY6" fmla="*/ 17667 h 47765"/>
                <a:gd name="connsiteX7" fmla="*/ 167638 w 249363"/>
                <a:gd name="connsiteY7" fmla="*/ 0 h 47765"/>
                <a:gd name="connsiteX8" fmla="*/ 123341 w 249363"/>
                <a:gd name="connsiteY8" fmla="*/ 1897 h 47765"/>
                <a:gd name="connsiteX9" fmla="*/ 96186 w 249363"/>
                <a:gd name="connsiteY9" fmla="*/ 16489 h 47765"/>
                <a:gd name="connsiteX10" fmla="*/ 21004 w 249363"/>
                <a:gd name="connsiteY10" fmla="*/ 17667 h 47765"/>
                <a:gd name="connsiteX11" fmla="*/ 19434 w 249363"/>
                <a:gd name="connsiteY11" fmla="*/ 24930 h 47765"/>
                <a:gd name="connsiteX12" fmla="*/ 0 w 249363"/>
                <a:gd name="connsiteY12" fmla="*/ 32455 h 47765"/>
                <a:gd name="connsiteX13" fmla="*/ 0 w 249363"/>
                <a:gd name="connsiteY13" fmla="*/ 47766 h 47765"/>
                <a:gd name="connsiteX14" fmla="*/ 45541 w 249363"/>
                <a:gd name="connsiteY14" fmla="*/ 32324 h 47765"/>
                <a:gd name="connsiteX15" fmla="*/ 83099 w 249363"/>
                <a:gd name="connsiteY15" fmla="*/ 28136 h 47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363" h="47765">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w="6538" cap="flat">
              <a:solidFill>
                <a:srgbClr val="FFFFFF"/>
              </a:solidFill>
              <a:prstDash val="solid"/>
              <a:miter/>
            </a:ln>
          </p:spPr>
          <p:txBody>
            <a:bodyPr rtlCol="0" anchor="ctr"/>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name="connsiteX0" fmla="*/ 540801 w 601064"/>
                <a:gd name="connsiteY0" fmla="*/ 433688 h 717403"/>
                <a:gd name="connsiteX1" fmla="*/ 551532 w 601064"/>
                <a:gd name="connsiteY1" fmla="*/ 123406 h 717403"/>
                <a:gd name="connsiteX2" fmla="*/ 588043 w 601064"/>
                <a:gd name="connsiteY2" fmla="*/ 91213 h 717403"/>
                <a:gd name="connsiteX3" fmla="*/ 601065 w 601064"/>
                <a:gd name="connsiteY3" fmla="*/ 50841 h 717403"/>
                <a:gd name="connsiteX4" fmla="*/ 583332 w 601064"/>
                <a:gd name="connsiteY4" fmla="*/ 56730 h 717403"/>
                <a:gd name="connsiteX5" fmla="*/ 537856 w 601064"/>
                <a:gd name="connsiteY5" fmla="*/ 37297 h 717403"/>
                <a:gd name="connsiteX6" fmla="*/ 497746 w 601064"/>
                <a:gd name="connsiteY6" fmla="*/ 35465 h 717403"/>
                <a:gd name="connsiteX7" fmla="*/ 441016 w 601064"/>
                <a:gd name="connsiteY7" fmla="*/ 88007 h 717403"/>
                <a:gd name="connsiteX8" fmla="*/ 300009 w 601064"/>
                <a:gd name="connsiteY8" fmla="*/ 64124 h 717403"/>
                <a:gd name="connsiteX9" fmla="*/ 299027 w 601064"/>
                <a:gd name="connsiteY9" fmla="*/ 63732 h 717403"/>
                <a:gd name="connsiteX10" fmla="*/ 150626 w 601064"/>
                <a:gd name="connsiteY10" fmla="*/ 3991 h 717403"/>
                <a:gd name="connsiteX11" fmla="*/ 28202 w 601064"/>
                <a:gd name="connsiteY11" fmla="*/ 0 h 717403"/>
                <a:gd name="connsiteX12" fmla="*/ 0 w 601064"/>
                <a:gd name="connsiteY12" fmla="*/ 39194 h 717403"/>
                <a:gd name="connsiteX13" fmla="*/ 20873 w 601064"/>
                <a:gd name="connsiteY13" fmla="*/ 50514 h 717403"/>
                <a:gd name="connsiteX14" fmla="*/ 41615 w 601064"/>
                <a:gd name="connsiteY14" fmla="*/ 114638 h 717403"/>
                <a:gd name="connsiteX15" fmla="*/ 75968 w 601064"/>
                <a:gd name="connsiteY15" fmla="*/ 129688 h 717403"/>
                <a:gd name="connsiteX16" fmla="*/ 89577 w 601064"/>
                <a:gd name="connsiteY16" fmla="*/ 245438 h 717403"/>
                <a:gd name="connsiteX17" fmla="*/ 4842 w 601064"/>
                <a:gd name="connsiteY17" fmla="*/ 344634 h 717403"/>
                <a:gd name="connsiteX18" fmla="*/ 11974 w 601064"/>
                <a:gd name="connsiteY18" fmla="*/ 368844 h 717403"/>
                <a:gd name="connsiteX19" fmla="*/ 67265 w 601064"/>
                <a:gd name="connsiteY19" fmla="*/ 373293 h 717403"/>
                <a:gd name="connsiteX20" fmla="*/ 63404 w 601064"/>
                <a:gd name="connsiteY20" fmla="*/ 408300 h 717403"/>
                <a:gd name="connsiteX21" fmla="*/ 17144 w 601064"/>
                <a:gd name="connsiteY21" fmla="*/ 420339 h 717403"/>
                <a:gd name="connsiteX22" fmla="*/ 17732 w 601064"/>
                <a:gd name="connsiteY22" fmla="*/ 426097 h 717403"/>
                <a:gd name="connsiteX23" fmla="*/ 302953 w 601064"/>
                <a:gd name="connsiteY23" fmla="*/ 588501 h 717403"/>
                <a:gd name="connsiteX24" fmla="*/ 311263 w 601064"/>
                <a:gd name="connsiteY24" fmla="*/ 644773 h 717403"/>
                <a:gd name="connsiteX25" fmla="*/ 438137 w 601064"/>
                <a:gd name="connsiteY25" fmla="*/ 717404 h 717403"/>
                <a:gd name="connsiteX26" fmla="*/ 495587 w 601064"/>
                <a:gd name="connsiteY26" fmla="*/ 591053 h 717403"/>
                <a:gd name="connsiteX27" fmla="*/ 509393 w 601064"/>
                <a:gd name="connsiteY27" fmla="*/ 566908 h 717403"/>
                <a:gd name="connsiteX28" fmla="*/ 540474 w 601064"/>
                <a:gd name="connsiteY28" fmla="*/ 555130 h 717403"/>
                <a:gd name="connsiteX29" fmla="*/ 555000 w 601064"/>
                <a:gd name="connsiteY29" fmla="*/ 520648 h 717403"/>
                <a:gd name="connsiteX30" fmla="*/ 573648 w 601064"/>
                <a:gd name="connsiteY30" fmla="*/ 516460 h 717403"/>
                <a:gd name="connsiteX31" fmla="*/ 597269 w 601064"/>
                <a:gd name="connsiteY31" fmla="*/ 490156 h 717403"/>
                <a:gd name="connsiteX32" fmla="*/ 540801 w 601064"/>
                <a:gd name="connsiteY32" fmla="*/ 433688 h 71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1064" h="717403">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w="19614" cap="flat">
              <a:solidFill>
                <a:srgbClr val="FFFFFF"/>
              </a:solidFill>
              <a:prstDash val="solid"/>
              <a:miter/>
            </a:ln>
          </p:spPr>
          <p:txBody>
            <a:bodyPr rtlCol="0" anchor="ctr"/>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name="connsiteX0" fmla="*/ 397372 w 408757"/>
                <a:gd name="connsiteY0" fmla="*/ 92456 h 410197"/>
                <a:gd name="connsiteX1" fmla="*/ 365114 w 408757"/>
                <a:gd name="connsiteY1" fmla="*/ 78323 h 410197"/>
                <a:gd name="connsiteX2" fmla="*/ 344110 w 408757"/>
                <a:gd name="connsiteY2" fmla="*/ 13348 h 410197"/>
                <a:gd name="connsiteX3" fmla="*/ 319442 w 408757"/>
                <a:gd name="connsiteY3" fmla="*/ 0 h 410197"/>
                <a:gd name="connsiteX4" fmla="*/ 263955 w 408757"/>
                <a:gd name="connsiteY4" fmla="*/ 21593 h 410197"/>
                <a:gd name="connsiteX5" fmla="*/ 163320 w 408757"/>
                <a:gd name="connsiteY5" fmla="*/ 25453 h 410197"/>
                <a:gd name="connsiteX6" fmla="*/ 104692 w 408757"/>
                <a:gd name="connsiteY6" fmla="*/ 25453 h 410197"/>
                <a:gd name="connsiteX7" fmla="*/ 98542 w 408757"/>
                <a:gd name="connsiteY7" fmla="*/ 25780 h 410197"/>
                <a:gd name="connsiteX8" fmla="*/ 96121 w 408757"/>
                <a:gd name="connsiteY8" fmla="*/ 67592 h 410197"/>
                <a:gd name="connsiteX9" fmla="*/ 108749 w 408757"/>
                <a:gd name="connsiteY9" fmla="*/ 129884 h 410197"/>
                <a:gd name="connsiteX10" fmla="*/ 138586 w 408757"/>
                <a:gd name="connsiteY10" fmla="*/ 128837 h 410197"/>
                <a:gd name="connsiteX11" fmla="*/ 133940 w 408757"/>
                <a:gd name="connsiteY11" fmla="*/ 177126 h 410197"/>
                <a:gd name="connsiteX12" fmla="*/ 101421 w 408757"/>
                <a:gd name="connsiteY12" fmla="*/ 208665 h 410197"/>
                <a:gd name="connsiteX13" fmla="*/ 89708 w 408757"/>
                <a:gd name="connsiteY13" fmla="*/ 233660 h 410197"/>
                <a:gd name="connsiteX14" fmla="*/ 64255 w 408757"/>
                <a:gd name="connsiteY14" fmla="*/ 247859 h 410197"/>
                <a:gd name="connsiteX15" fmla="*/ 50972 w 408757"/>
                <a:gd name="connsiteY15" fmla="*/ 231762 h 410197"/>
                <a:gd name="connsiteX16" fmla="*/ 23687 w 408757"/>
                <a:gd name="connsiteY16" fmla="*/ 272658 h 410197"/>
                <a:gd name="connsiteX17" fmla="*/ 9160 w 408757"/>
                <a:gd name="connsiteY17" fmla="*/ 392988 h 410197"/>
                <a:gd name="connsiteX18" fmla="*/ 0 w 408757"/>
                <a:gd name="connsiteY18" fmla="*/ 410197 h 410197"/>
                <a:gd name="connsiteX19" fmla="*/ 23163 w 408757"/>
                <a:gd name="connsiteY19" fmla="*/ 407973 h 410197"/>
                <a:gd name="connsiteX20" fmla="*/ 54571 w 408757"/>
                <a:gd name="connsiteY20" fmla="*/ 380687 h 410197"/>
                <a:gd name="connsiteX21" fmla="*/ 153767 w 408757"/>
                <a:gd name="connsiteY21" fmla="*/ 376761 h 410197"/>
                <a:gd name="connsiteX22" fmla="*/ 159786 w 408757"/>
                <a:gd name="connsiteY22" fmla="*/ 310478 h 410197"/>
                <a:gd name="connsiteX23" fmla="*/ 225939 w 408757"/>
                <a:gd name="connsiteY23" fmla="*/ 284501 h 410197"/>
                <a:gd name="connsiteX24" fmla="*/ 263693 w 408757"/>
                <a:gd name="connsiteY24" fmla="*/ 290128 h 410197"/>
                <a:gd name="connsiteX25" fmla="*/ 271873 w 408757"/>
                <a:gd name="connsiteY25" fmla="*/ 275799 h 410197"/>
                <a:gd name="connsiteX26" fmla="*/ 329322 w 408757"/>
                <a:gd name="connsiteY26" fmla="*/ 282146 h 410197"/>
                <a:gd name="connsiteX27" fmla="*/ 408757 w 408757"/>
                <a:gd name="connsiteY27" fmla="*/ 189166 h 410197"/>
                <a:gd name="connsiteX28" fmla="*/ 397372 w 408757"/>
                <a:gd name="connsiteY28" fmla="*/ 92456 h 41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8757" h="41019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w="19614" cap="flat">
              <a:solidFill>
                <a:srgbClr val="FFFFFF"/>
              </a:solidFill>
              <a:prstDash val="solid"/>
              <a:miter/>
            </a:ln>
          </p:spPr>
          <p:txBody>
            <a:bodyPr rtlCol="0" anchor="ctr"/>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name="connsiteX0" fmla="*/ 291764 w 333313"/>
                <a:gd name="connsiteY0" fmla="*/ 329192 h 497942"/>
                <a:gd name="connsiteX1" fmla="*/ 279005 w 333313"/>
                <a:gd name="connsiteY1" fmla="*/ 138914 h 497942"/>
                <a:gd name="connsiteX2" fmla="*/ 272658 w 333313"/>
                <a:gd name="connsiteY2" fmla="*/ 104561 h 497942"/>
                <a:gd name="connsiteX3" fmla="*/ 271415 w 333313"/>
                <a:gd name="connsiteY3" fmla="*/ 64778 h 497942"/>
                <a:gd name="connsiteX4" fmla="*/ 229014 w 333313"/>
                <a:gd name="connsiteY4" fmla="*/ 0 h 497942"/>
                <a:gd name="connsiteX5" fmla="*/ 205262 w 333313"/>
                <a:gd name="connsiteY5" fmla="*/ 9291 h 497942"/>
                <a:gd name="connsiteX6" fmla="*/ 51757 w 333313"/>
                <a:gd name="connsiteY6" fmla="*/ 4319 h 497942"/>
                <a:gd name="connsiteX7" fmla="*/ 45214 w 333313"/>
                <a:gd name="connsiteY7" fmla="*/ 10862 h 497942"/>
                <a:gd name="connsiteX8" fmla="*/ 65367 w 333313"/>
                <a:gd name="connsiteY8" fmla="*/ 211347 h 497942"/>
                <a:gd name="connsiteX9" fmla="*/ 30557 w 333313"/>
                <a:gd name="connsiteY9" fmla="*/ 257805 h 497942"/>
                <a:gd name="connsiteX10" fmla="*/ 26762 w 333313"/>
                <a:gd name="connsiteY10" fmla="*/ 294512 h 497942"/>
                <a:gd name="connsiteX11" fmla="*/ 0 w 333313"/>
                <a:gd name="connsiteY11" fmla="*/ 329780 h 497942"/>
                <a:gd name="connsiteX12" fmla="*/ 18190 w 333313"/>
                <a:gd name="connsiteY12" fmla="*/ 408300 h 497942"/>
                <a:gd name="connsiteX13" fmla="*/ 43513 w 333313"/>
                <a:gd name="connsiteY13" fmla="*/ 420339 h 497942"/>
                <a:gd name="connsiteX14" fmla="*/ 43513 w 333313"/>
                <a:gd name="connsiteY14" fmla="*/ 483482 h 497942"/>
                <a:gd name="connsiteX15" fmla="*/ 85521 w 333313"/>
                <a:gd name="connsiteY15" fmla="*/ 497942 h 497942"/>
                <a:gd name="connsiteX16" fmla="*/ 112544 w 333313"/>
                <a:gd name="connsiteY16" fmla="*/ 486230 h 497942"/>
                <a:gd name="connsiteX17" fmla="*/ 126678 w 333313"/>
                <a:gd name="connsiteY17" fmla="*/ 473732 h 497942"/>
                <a:gd name="connsiteX18" fmla="*/ 174640 w 333313"/>
                <a:gd name="connsiteY18" fmla="*/ 460842 h 497942"/>
                <a:gd name="connsiteX19" fmla="*/ 246092 w 333313"/>
                <a:gd name="connsiteY19" fmla="*/ 423742 h 497942"/>
                <a:gd name="connsiteX20" fmla="*/ 277958 w 333313"/>
                <a:gd name="connsiteY20" fmla="*/ 414450 h 497942"/>
                <a:gd name="connsiteX21" fmla="*/ 296933 w 333313"/>
                <a:gd name="connsiteY21" fmla="*/ 410786 h 497942"/>
                <a:gd name="connsiteX22" fmla="*/ 308188 w 333313"/>
                <a:gd name="connsiteY22" fmla="*/ 415235 h 497942"/>
                <a:gd name="connsiteX23" fmla="*/ 322714 w 333313"/>
                <a:gd name="connsiteY23" fmla="*/ 413207 h 497942"/>
                <a:gd name="connsiteX24" fmla="*/ 333314 w 333313"/>
                <a:gd name="connsiteY24" fmla="*/ 401037 h 497942"/>
                <a:gd name="connsiteX25" fmla="*/ 291764 w 333313"/>
                <a:gd name="connsiteY25" fmla="*/ 329192 h 4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3313" h="497942">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w="19614" cap="flat">
              <a:solidFill>
                <a:srgbClr val="FFFFFF"/>
              </a:solidFill>
              <a:prstDash val="solid"/>
              <a:miter/>
            </a:ln>
          </p:spPr>
          <p:txBody>
            <a:bodyPr rtlCol="0" anchor="ctr"/>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name="connsiteX0" fmla="*/ 54211 w 114440"/>
                <a:gd name="connsiteY0" fmla="*/ 14565 h 116861"/>
                <a:gd name="connsiteX1" fmla="*/ 9846 w 114440"/>
                <a:gd name="connsiteY1" fmla="*/ 19016 h 116861"/>
                <a:gd name="connsiteX2" fmla="*/ 9060 w 114440"/>
                <a:gd name="connsiteY2" fmla="*/ 23268 h 116861"/>
                <a:gd name="connsiteX3" fmla="*/ -6707 w 114440"/>
                <a:gd name="connsiteY3" fmla="*/ 89420 h 116861"/>
                <a:gd name="connsiteX4" fmla="*/ 12399 w 114440"/>
                <a:gd name="connsiteY4" fmla="*/ 110098 h 116861"/>
                <a:gd name="connsiteX5" fmla="*/ 24175 w 114440"/>
                <a:gd name="connsiteY5" fmla="*/ 109050 h 116861"/>
                <a:gd name="connsiteX6" fmla="*/ 32616 w 114440"/>
                <a:gd name="connsiteY6" fmla="*/ 79541 h 116861"/>
                <a:gd name="connsiteX7" fmla="*/ 39489 w 114440"/>
                <a:gd name="connsiteY7" fmla="*/ 79541 h 116861"/>
                <a:gd name="connsiteX8" fmla="*/ 62652 w 114440"/>
                <a:gd name="connsiteY8" fmla="*/ 78624 h 116861"/>
                <a:gd name="connsiteX9" fmla="*/ 78748 w 114440"/>
                <a:gd name="connsiteY9" fmla="*/ 78100 h 116861"/>
                <a:gd name="connsiteX10" fmla="*/ 81560 w 114440"/>
                <a:gd name="connsiteY10" fmla="*/ 78100 h 116861"/>
                <a:gd name="connsiteX11" fmla="*/ 107733 w 114440"/>
                <a:gd name="connsiteY11" fmla="*/ 40738 h 116861"/>
                <a:gd name="connsiteX12" fmla="*/ 79269 w 114440"/>
                <a:gd name="connsiteY12" fmla="*/ -6764 h 1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440" h="116861">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w="19614" cap="flat">
              <a:solidFill>
                <a:srgbClr val="FFFFFF"/>
              </a:solidFill>
              <a:prstDash val="solid"/>
              <a:miter/>
            </a:ln>
          </p:spPr>
          <p:txBody>
            <a:bodyPr rtlCol="0" anchor="ctr"/>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name="connsiteX0" fmla="*/ 1134370 w 1186097"/>
                <a:gd name="connsiteY0" fmla="*/ 359854 h 968335"/>
                <a:gd name="connsiteX1" fmla="*/ 1104667 w 1186097"/>
                <a:gd name="connsiteY1" fmla="*/ 395973 h 968335"/>
                <a:gd name="connsiteX2" fmla="*/ 1035307 w 1186097"/>
                <a:gd name="connsiteY2" fmla="*/ 385241 h 968335"/>
                <a:gd name="connsiteX3" fmla="*/ 1026406 w 1186097"/>
                <a:gd name="connsiteY3" fmla="*/ 315492 h 968335"/>
                <a:gd name="connsiteX4" fmla="*/ 1045253 w 1186097"/>
                <a:gd name="connsiteY4" fmla="*/ 282184 h 968335"/>
                <a:gd name="connsiteX5" fmla="*/ 1077510 w 1186097"/>
                <a:gd name="connsiteY5" fmla="*/ 254506 h 968335"/>
                <a:gd name="connsiteX6" fmla="*/ 1120434 w 1186097"/>
                <a:gd name="connsiteY6" fmla="*/ 272305 h 968335"/>
                <a:gd name="connsiteX7" fmla="*/ 1120434 w 1186097"/>
                <a:gd name="connsiteY7" fmla="*/ 172521 h 968335"/>
                <a:gd name="connsiteX8" fmla="*/ 1103159 w 1186097"/>
                <a:gd name="connsiteY8" fmla="*/ 50684 h 968335"/>
                <a:gd name="connsiteX9" fmla="*/ 1063509 w 1186097"/>
                <a:gd name="connsiteY9" fmla="*/ 5338 h 968335"/>
                <a:gd name="connsiteX10" fmla="*/ 1012339 w 1186097"/>
                <a:gd name="connsiteY10" fmla="*/ 4163 h 968335"/>
                <a:gd name="connsiteX11" fmla="*/ 959993 w 1186097"/>
                <a:gd name="connsiteY11" fmla="*/ -6764 h 968335"/>
                <a:gd name="connsiteX12" fmla="*/ 870614 w 1186097"/>
                <a:gd name="connsiteY12" fmla="*/ 36748 h 968335"/>
                <a:gd name="connsiteX13" fmla="*/ 842869 w 1186097"/>
                <a:gd name="connsiteY13" fmla="*/ 62921 h 968335"/>
                <a:gd name="connsiteX14" fmla="*/ 802955 w 1186097"/>
                <a:gd name="connsiteY14" fmla="*/ 84120 h 968335"/>
                <a:gd name="connsiteX15" fmla="*/ 748909 w 1186097"/>
                <a:gd name="connsiteY15" fmla="*/ 152041 h 968335"/>
                <a:gd name="connsiteX16" fmla="*/ 691326 w 1186097"/>
                <a:gd name="connsiteY16" fmla="*/ 192020 h 968335"/>
                <a:gd name="connsiteX17" fmla="*/ 653507 w 1186097"/>
                <a:gd name="connsiteY17" fmla="*/ 261248 h 968335"/>
                <a:gd name="connsiteX18" fmla="*/ 576493 w 1186097"/>
                <a:gd name="connsiteY18" fmla="*/ 273810 h 968335"/>
                <a:gd name="connsiteX19" fmla="*/ 514137 w 1186097"/>
                <a:gd name="connsiteY19" fmla="*/ 246394 h 968335"/>
                <a:gd name="connsiteX20" fmla="*/ 492019 w 1186097"/>
                <a:gd name="connsiteY20" fmla="*/ 254442 h 968335"/>
                <a:gd name="connsiteX21" fmla="*/ 403160 w 1186097"/>
                <a:gd name="connsiteY21" fmla="*/ 350889 h 968335"/>
                <a:gd name="connsiteX22" fmla="*/ 357358 w 1186097"/>
                <a:gd name="connsiteY22" fmla="*/ 363975 h 968335"/>
                <a:gd name="connsiteX23" fmla="*/ 293430 w 1186097"/>
                <a:gd name="connsiteY23" fmla="*/ 344345 h 968335"/>
                <a:gd name="connsiteX24" fmla="*/ 285318 w 1186097"/>
                <a:gd name="connsiteY24" fmla="*/ 324061 h 968335"/>
                <a:gd name="connsiteX25" fmla="*/ 298404 w 1186097"/>
                <a:gd name="connsiteY25" fmla="*/ 289514 h 968335"/>
                <a:gd name="connsiteX26" fmla="*/ 297356 w 1186097"/>
                <a:gd name="connsiteY26" fmla="*/ 266024 h 968335"/>
                <a:gd name="connsiteX27" fmla="*/ 242068 w 1186097"/>
                <a:gd name="connsiteY27" fmla="*/ 209751 h 968335"/>
                <a:gd name="connsiteX28" fmla="*/ 235001 w 1186097"/>
                <a:gd name="connsiteY28" fmla="*/ 498441 h 968335"/>
                <a:gd name="connsiteX29" fmla="*/ 159424 w 1186097"/>
                <a:gd name="connsiteY29" fmla="*/ 533445 h 968335"/>
                <a:gd name="connsiteX30" fmla="*/ 58265 w 1186097"/>
                <a:gd name="connsiteY30" fmla="*/ 533445 h 968335"/>
                <a:gd name="connsiteX31" fmla="*/ 51070 w 1186097"/>
                <a:gd name="connsiteY31" fmla="*/ 493141 h 968335"/>
                <a:gd name="connsiteX32" fmla="*/ 29019 w 1186097"/>
                <a:gd name="connsiteY32" fmla="*/ 471089 h 968335"/>
                <a:gd name="connsiteX33" fmla="*/ -6707 w 1186097"/>
                <a:gd name="connsiteY33" fmla="*/ 501975 h 968335"/>
                <a:gd name="connsiteX34" fmla="*/ -4222 w 1186097"/>
                <a:gd name="connsiteY34" fmla="*/ 516566 h 968335"/>
                <a:gd name="connsiteX35" fmla="*/ 7555 w 1186097"/>
                <a:gd name="connsiteY35" fmla="*/ 531745 h 968335"/>
                <a:gd name="connsiteX36" fmla="*/ 15865 w 1186097"/>
                <a:gd name="connsiteY36" fmla="*/ 555235 h 968335"/>
                <a:gd name="connsiteX37" fmla="*/ 59380 w 1186097"/>
                <a:gd name="connsiteY37" fmla="*/ 649850 h 968335"/>
                <a:gd name="connsiteX38" fmla="*/ 122193 w 1186097"/>
                <a:gd name="connsiteY38" fmla="*/ 748654 h 968335"/>
                <a:gd name="connsiteX39" fmla="*/ 124941 w 1186097"/>
                <a:gd name="connsiteY39" fmla="*/ 802505 h 968335"/>
                <a:gd name="connsiteX40" fmla="*/ 108388 w 1186097"/>
                <a:gd name="connsiteY40" fmla="*/ 816310 h 968335"/>
                <a:gd name="connsiteX41" fmla="*/ 95956 w 1186097"/>
                <a:gd name="connsiteY41" fmla="*/ 812844 h 968335"/>
                <a:gd name="connsiteX42" fmla="*/ 95301 w 1186097"/>
                <a:gd name="connsiteY42" fmla="*/ 832473 h 968335"/>
                <a:gd name="connsiteX43" fmla="*/ 109107 w 1186097"/>
                <a:gd name="connsiteY43" fmla="*/ 841438 h 968335"/>
                <a:gd name="connsiteX44" fmla="*/ 109762 w 1186097"/>
                <a:gd name="connsiteY44" fmla="*/ 854525 h 968335"/>
                <a:gd name="connsiteX45" fmla="*/ 138094 w 1186097"/>
                <a:gd name="connsiteY45" fmla="*/ 885605 h 968335"/>
                <a:gd name="connsiteX46" fmla="*/ 130503 w 1186097"/>
                <a:gd name="connsiteY46" fmla="*/ 920152 h 968335"/>
                <a:gd name="connsiteX47" fmla="*/ 136721 w 1186097"/>
                <a:gd name="connsiteY47" fmla="*/ 939456 h 968335"/>
                <a:gd name="connsiteX48" fmla="*/ 144312 w 1186097"/>
                <a:gd name="connsiteY48" fmla="*/ 934613 h 968335"/>
                <a:gd name="connsiteX49" fmla="*/ 140187 w 1186097"/>
                <a:gd name="connsiteY49" fmla="*/ 920152 h 968335"/>
                <a:gd name="connsiteX50" fmla="*/ 150526 w 1186097"/>
                <a:gd name="connsiteY50" fmla="*/ 915967 h 968335"/>
                <a:gd name="connsiteX51" fmla="*/ 162958 w 1186097"/>
                <a:gd name="connsiteY51" fmla="*/ 914590 h 968335"/>
                <a:gd name="connsiteX52" fmla="*/ 160865 w 1186097"/>
                <a:gd name="connsiteY52" fmla="*/ 937361 h 968335"/>
                <a:gd name="connsiteX53" fmla="*/ 195412 w 1186097"/>
                <a:gd name="connsiteY53" fmla="*/ 936709 h 968335"/>
                <a:gd name="connsiteX54" fmla="*/ 196789 w 1186097"/>
                <a:gd name="connsiteY54" fmla="*/ 949795 h 968335"/>
                <a:gd name="connsiteX55" fmla="*/ 212687 w 1186097"/>
                <a:gd name="connsiteY55" fmla="*/ 960853 h 968335"/>
                <a:gd name="connsiteX56" fmla="*/ 256199 w 1186097"/>
                <a:gd name="connsiteY56" fmla="*/ 961572 h 968335"/>
                <a:gd name="connsiteX57" fmla="*/ 271381 w 1186097"/>
                <a:gd name="connsiteY57" fmla="*/ 944297 h 968335"/>
                <a:gd name="connsiteX58" fmla="*/ 287280 w 1186097"/>
                <a:gd name="connsiteY58" fmla="*/ 942923 h 968335"/>
                <a:gd name="connsiteX59" fmla="*/ 328044 w 1186097"/>
                <a:gd name="connsiteY59" fmla="*/ 939456 h 968335"/>
                <a:gd name="connsiteX60" fmla="*/ 339105 w 1186097"/>
                <a:gd name="connsiteY60" fmla="*/ 935335 h 968335"/>
                <a:gd name="connsiteX61" fmla="*/ 368808 w 1186097"/>
                <a:gd name="connsiteY61" fmla="*/ 935335 h 968335"/>
                <a:gd name="connsiteX62" fmla="*/ 393675 w 1186097"/>
                <a:gd name="connsiteY62" fmla="*/ 912497 h 968335"/>
                <a:gd name="connsiteX63" fmla="*/ 417164 w 1186097"/>
                <a:gd name="connsiteY63" fmla="*/ 911842 h 968335"/>
                <a:gd name="connsiteX64" fmla="*/ 444778 w 1186097"/>
                <a:gd name="connsiteY64" fmla="*/ 915967 h 968335"/>
                <a:gd name="connsiteX65" fmla="*/ 470951 w 1186097"/>
                <a:gd name="connsiteY65" fmla="*/ 918715 h 968335"/>
                <a:gd name="connsiteX66" fmla="*/ 477887 w 1186097"/>
                <a:gd name="connsiteY66" fmla="*/ 909095 h 968335"/>
                <a:gd name="connsiteX67" fmla="*/ 507594 w 1186097"/>
                <a:gd name="connsiteY67" fmla="*/ 909095 h 968335"/>
                <a:gd name="connsiteX68" fmla="*/ 554509 w 1186097"/>
                <a:gd name="connsiteY68" fmla="*/ 924274 h 968335"/>
                <a:gd name="connsiteX69" fmla="*/ 576624 w 1186097"/>
                <a:gd name="connsiteY69" fmla="*/ 924274 h 968335"/>
                <a:gd name="connsiteX70" fmla="*/ 586308 w 1186097"/>
                <a:gd name="connsiteY70" fmla="*/ 913216 h 968335"/>
                <a:gd name="connsiteX71" fmla="*/ 600113 w 1186097"/>
                <a:gd name="connsiteY71" fmla="*/ 911842 h 968335"/>
                <a:gd name="connsiteX72" fmla="*/ 622951 w 1186097"/>
                <a:gd name="connsiteY72" fmla="*/ 913871 h 968335"/>
                <a:gd name="connsiteX73" fmla="*/ 640159 w 1186097"/>
                <a:gd name="connsiteY73" fmla="*/ 913216 h 968335"/>
                <a:gd name="connsiteX74" fmla="*/ 640159 w 1186097"/>
                <a:gd name="connsiteY74" fmla="*/ 895222 h 968335"/>
                <a:gd name="connsiteX75" fmla="*/ 646376 w 1186097"/>
                <a:gd name="connsiteY75" fmla="*/ 891101 h 968335"/>
                <a:gd name="connsiteX76" fmla="*/ 705266 w 1186097"/>
                <a:gd name="connsiteY76" fmla="*/ 890446 h 968335"/>
                <a:gd name="connsiteX77" fmla="*/ 761864 w 1186097"/>
                <a:gd name="connsiteY77" fmla="*/ 866238 h 968335"/>
                <a:gd name="connsiteX78" fmla="*/ 862042 w 1186097"/>
                <a:gd name="connsiteY78" fmla="*/ 786147 h 968335"/>
                <a:gd name="connsiteX79" fmla="*/ 909021 w 1186097"/>
                <a:gd name="connsiteY79" fmla="*/ 734979 h 968335"/>
                <a:gd name="connsiteX80" fmla="*/ 954236 w 1186097"/>
                <a:gd name="connsiteY80" fmla="*/ 700103 h 968335"/>
                <a:gd name="connsiteX81" fmla="*/ 995655 w 1186097"/>
                <a:gd name="connsiteY81" fmla="*/ 646185 h 968335"/>
                <a:gd name="connsiteX82" fmla="*/ 1077184 w 1186097"/>
                <a:gd name="connsiteY82" fmla="*/ 528081 h 968335"/>
                <a:gd name="connsiteX83" fmla="*/ 1132476 w 1186097"/>
                <a:gd name="connsiteY83" fmla="*/ 500470 h 968335"/>
                <a:gd name="connsiteX84" fmla="*/ 1163556 w 1186097"/>
                <a:gd name="connsiteY84" fmla="*/ 434120 h 968335"/>
                <a:gd name="connsiteX85" fmla="*/ 1179390 w 1186097"/>
                <a:gd name="connsiteY85" fmla="*/ 359854 h 968335"/>
                <a:gd name="connsiteX86" fmla="*/ 929305 w 1186097"/>
                <a:gd name="connsiteY86" fmla="*/ 586708 h 968335"/>
                <a:gd name="connsiteX87" fmla="*/ 888215 w 1186097"/>
                <a:gd name="connsiteY87" fmla="*/ 617527 h 968335"/>
                <a:gd name="connsiteX88" fmla="*/ 853994 w 1186097"/>
                <a:gd name="connsiteY88" fmla="*/ 623613 h 968335"/>
                <a:gd name="connsiteX89" fmla="*/ 834364 w 1186097"/>
                <a:gd name="connsiteY89" fmla="*/ 647169 h 968335"/>
                <a:gd name="connsiteX90" fmla="*/ 797197 w 1186097"/>
                <a:gd name="connsiteY90" fmla="*/ 647169 h 968335"/>
                <a:gd name="connsiteX91" fmla="*/ 760752 w 1186097"/>
                <a:gd name="connsiteY91" fmla="*/ 600712 h 968335"/>
                <a:gd name="connsiteX92" fmla="*/ 741123 w 1186097"/>
                <a:gd name="connsiteY92" fmla="*/ 567276 h 968335"/>
                <a:gd name="connsiteX93" fmla="*/ 784306 w 1186097"/>
                <a:gd name="connsiteY93" fmla="*/ 512508 h 968335"/>
                <a:gd name="connsiteX94" fmla="*/ 849738 w 1186097"/>
                <a:gd name="connsiteY94" fmla="*/ 477763 h 968335"/>
                <a:gd name="connsiteX95" fmla="*/ 887429 w 1186097"/>
                <a:gd name="connsiteY95" fmla="*/ 474623 h 968335"/>
                <a:gd name="connsiteX96" fmla="*/ 912359 w 1186097"/>
                <a:gd name="connsiteY96" fmla="*/ 509825 h 968335"/>
                <a:gd name="connsiteX97" fmla="*/ 929043 w 1186097"/>
                <a:gd name="connsiteY97" fmla="*/ 535998 h 96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86097" h="968335">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w="13076" cap="flat">
              <a:solidFill>
                <a:srgbClr val="FFFFFF"/>
              </a:solidFill>
              <a:prstDash val="solid"/>
              <a:miter/>
            </a:ln>
          </p:spPr>
          <p:txBody>
            <a:bodyPr rtlCol="0" anchor="ctr"/>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name="connsiteX0" fmla="*/ 114311 w 146111"/>
                <a:gd name="connsiteY0" fmla="*/ 0 h 133744"/>
                <a:gd name="connsiteX1" fmla="*/ 91279 w 146111"/>
                <a:gd name="connsiteY1" fmla="*/ 1897 h 133744"/>
                <a:gd name="connsiteX2" fmla="*/ 32716 w 146111"/>
                <a:gd name="connsiteY2" fmla="*/ 32978 h 133744"/>
                <a:gd name="connsiteX3" fmla="*/ 0 w 146111"/>
                <a:gd name="connsiteY3" fmla="*/ 74397 h 133744"/>
                <a:gd name="connsiteX4" fmla="*/ 12825 w 146111"/>
                <a:gd name="connsiteY4" fmla="*/ 96055 h 133744"/>
                <a:gd name="connsiteX5" fmla="*/ 42531 w 146111"/>
                <a:gd name="connsiteY5" fmla="*/ 133744 h 133744"/>
                <a:gd name="connsiteX6" fmla="*/ 61310 w 146111"/>
                <a:gd name="connsiteY6" fmla="*/ 133744 h 133744"/>
                <a:gd name="connsiteX7" fmla="*/ 79631 w 146111"/>
                <a:gd name="connsiteY7" fmla="*/ 111694 h 133744"/>
                <a:gd name="connsiteX8" fmla="*/ 116274 w 146111"/>
                <a:gd name="connsiteY8" fmla="*/ 105150 h 133744"/>
                <a:gd name="connsiteX9" fmla="*/ 146111 w 146111"/>
                <a:gd name="connsiteY9" fmla="*/ 82772 h 133744"/>
                <a:gd name="connsiteX10" fmla="*/ 146111 w 146111"/>
                <a:gd name="connsiteY10" fmla="*/ 47242 h 133744"/>
                <a:gd name="connsiteX11" fmla="*/ 132567 w 146111"/>
                <a:gd name="connsiteY11" fmla="*/ 25715 h 133744"/>
                <a:gd name="connsiteX12" fmla="*/ 114311 w 146111"/>
                <a:gd name="connsiteY12" fmla="*/ 0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111" h="133744">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w="13076" cap="flat">
              <a:solidFill>
                <a:srgbClr val="FFFFFF"/>
              </a:solidFill>
              <a:prstDash val="solid"/>
              <a:miter/>
            </a:ln>
          </p:spPr>
          <p:txBody>
            <a:bodyPr rtlCol="0" anchor="ctr"/>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name="connsiteX0" fmla="*/ 0 w 74331"/>
                <a:gd name="connsiteY0" fmla="*/ 42793 h 98999"/>
                <a:gd name="connsiteX1" fmla="*/ 6281 w 74331"/>
                <a:gd name="connsiteY1" fmla="*/ 92063 h 98999"/>
                <a:gd name="connsiteX2" fmla="*/ 50841 w 74331"/>
                <a:gd name="connsiteY2" fmla="*/ 99000 h 98999"/>
                <a:gd name="connsiteX3" fmla="*/ 74331 w 74331"/>
                <a:gd name="connsiteY3" fmla="*/ 70405 h 98999"/>
                <a:gd name="connsiteX4" fmla="*/ 74331 w 74331"/>
                <a:gd name="connsiteY4" fmla="*/ 16293 h 98999"/>
                <a:gd name="connsiteX5" fmla="*/ 35006 w 74331"/>
                <a:gd name="connsiteY5" fmla="*/ 0 h 98999"/>
                <a:gd name="connsiteX6" fmla="*/ 14068 w 74331"/>
                <a:gd name="connsiteY6" fmla="*/ 17863 h 98999"/>
                <a:gd name="connsiteX7" fmla="*/ 0 w 74331"/>
                <a:gd name="connsiteY7" fmla="*/ 42793 h 9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31" h="98999">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w="13076" cap="flat">
              <a:solidFill>
                <a:srgbClr val="FFFFFF"/>
              </a:solidFill>
              <a:prstDash val="solid"/>
              <a:miter/>
            </a:ln>
          </p:spPr>
          <p:txBody>
            <a:bodyPr rtlCol="0" anchor="ctr"/>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As a result of the HISP collaboration, the District Health Information Software, or DHIS, was launched in South Africa in 1996, eventually becoming their national Health Management Information System (HMIS) in 1999. DHIS - which later evolved into DHIS2 - was designed from its initial conception to facilitate local data use.</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2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r:id="" action="ppaction://hlinkshowjump?jump=nextslide"/>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r:id="" action="ppaction://hlinkshowjump?jump=previousslide"/>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0-#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104"/>
                                        </p:tgtEl>
                                        <p:attrNameLst>
                                          <p:attrName>style.visibility</p:attrName>
                                        </p:attrNameLst>
                                      </p:cBhvr>
                                      <p:to>
                                        <p:strVal val="visible"/>
                                      </p:to>
                                    </p:set>
                                    <p:anim calcmode="lin" valueType="num">
                                      <p:cBhvr additive="base">
                                        <p:cTn id="22" dur="500" fill="hold"/>
                                        <p:tgtEl>
                                          <p:spTgt spid="104"/>
                                        </p:tgtEl>
                                        <p:attrNameLst>
                                          <p:attrName>ppt_x</p:attrName>
                                        </p:attrNameLst>
                                      </p:cBhvr>
                                      <p:tavLst>
                                        <p:tav tm="0">
                                          <p:val>
                                            <p:strVal val="0-#ppt_w/2"/>
                                          </p:val>
                                        </p:tav>
                                        <p:tav tm="100000">
                                          <p:val>
                                            <p:strVal val="#ppt_x"/>
                                          </p:val>
                                        </p:tav>
                                      </p:tavLst>
                                    </p:anim>
                                    <p:anim calcmode="lin" valueType="num">
                                      <p:cBhvr additive="base">
                                        <p:cTn id="23"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a:r>
              <a:rPr lang="en-GB" dirty="0"/>
              <a:t>2004: DHIS2 development begins</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5400" dirty="0">
                <a:latin typeface="+mj-lt"/>
              </a:rPr>
              <a:t>DHIS</a:t>
            </a:r>
          </a:p>
        </p:txBody>
      </p:sp>
      <p:pic>
        <p:nvPicPr>
          <p:cNvPr id="30" name="Graphic 29" descr="Wireless with solid fill">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w="60325"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41" name="Picture 40" descr="Logo, company name&#10;&#10;Description automatically generated">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DHIS was designed as an offline system running on local databases. This resulted in challenges aggregating and sharing data and scaling up implementations over time. As a result, in 2004, development of the web-based version 2 of DHIS (DHIS2) began at the University of Oslo. As a web-based platform, DHIS2 offered significant increases in accessibility by allowing users to enter and access their data from anywhere with internet connectivity.</a:t>
            </a:r>
          </a:p>
          <a:p>
            <a:pPr algn="l"/>
            <a:endParaRPr lang="es-ES"/>
          </a:p>
        </p:txBody>
      </p:sp>
      <p:pic>
        <p:nvPicPr>
          <p:cNvPr id="4" name="Graphic 3" descr="Arrow: Straight with solid fill">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3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r:id="" action="ppaction://hlinkshowjump?jump=nextslide"/>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r:id="" action="ppaction://hlinkshowjump?jump=previousslide"/>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0-#ppt_w/2"/>
                                          </p:val>
                                        </p:tav>
                                        <p:tav tm="100000">
                                          <p:val>
                                            <p:strVal val="#ppt_x"/>
                                          </p:val>
                                        </p:tav>
                                      </p:tavLst>
                                    </p:anim>
                                    <p:anim calcmode="lin" valueType="num">
                                      <p:cBhvr additive="base">
                                        <p:cTn id="20" dur="500" fill="hold"/>
                                        <p:tgtEl>
                                          <p:spTgt spid="41"/>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a:r>
              <a:rPr lang="en-GB" dirty="0"/>
              <a:t>2006: DHIS2 launches</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name="connsiteX0" fmla="*/ 180371 w 192133"/>
                <a:gd name="connsiteY0" fmla="*/ 53866 h 312423"/>
                <a:gd name="connsiteX1" fmla="*/ 170557 w 192133"/>
                <a:gd name="connsiteY1" fmla="*/ 48706 h 312423"/>
                <a:gd name="connsiteX2" fmla="*/ 172589 w 192133"/>
                <a:gd name="connsiteY2" fmla="*/ 13933 h 312423"/>
                <a:gd name="connsiteX3" fmla="*/ 154822 w 192133"/>
                <a:gd name="connsiteY3" fmla="*/ -6878 h 312423"/>
                <a:gd name="connsiteX4" fmla="*/ 147544 w 192133"/>
                <a:gd name="connsiteY4" fmla="*/ 2177 h 312423"/>
                <a:gd name="connsiteX5" fmla="*/ 137564 w 192133"/>
                <a:gd name="connsiteY5" fmla="*/ 28825 h 312423"/>
                <a:gd name="connsiteX6" fmla="*/ 113453 w 192133"/>
                <a:gd name="connsiteY6" fmla="*/ 25946 h 312423"/>
                <a:gd name="connsiteX7" fmla="*/ 102031 w 192133"/>
                <a:gd name="connsiteY7" fmla="*/ 69092 h 312423"/>
                <a:gd name="connsiteX8" fmla="*/ 78176 w 192133"/>
                <a:gd name="connsiteY8" fmla="*/ 66047 h 312423"/>
                <a:gd name="connsiteX9" fmla="*/ 61256 w 192133"/>
                <a:gd name="connsiteY9" fmla="*/ 84912 h 312423"/>
                <a:gd name="connsiteX10" fmla="*/ 35877 w 192133"/>
                <a:gd name="connsiteY10" fmla="*/ 106740 h 312423"/>
                <a:gd name="connsiteX11" fmla="*/ 13541 w 192133"/>
                <a:gd name="connsiteY11" fmla="*/ 115959 h 312423"/>
                <a:gd name="connsiteX12" fmla="*/ 1612 w 192133"/>
                <a:gd name="connsiteY12" fmla="*/ 161134 h 312423"/>
                <a:gd name="connsiteX13" fmla="*/ -6848 w 192133"/>
                <a:gd name="connsiteY13" fmla="*/ 194973 h 312423"/>
                <a:gd name="connsiteX14" fmla="*/ 3392 w 192133"/>
                <a:gd name="connsiteY14" fmla="*/ 217734 h 312423"/>
                <a:gd name="connsiteX15" fmla="*/ 24372 w 192133"/>
                <a:gd name="connsiteY15" fmla="*/ 255377 h 312423"/>
                <a:gd name="connsiteX16" fmla="*/ 41713 w 192133"/>
                <a:gd name="connsiteY16" fmla="*/ 298271 h 312423"/>
                <a:gd name="connsiteX17" fmla="*/ 50173 w 192133"/>
                <a:gd name="connsiteY17" fmla="*/ 283467 h 312423"/>
                <a:gd name="connsiteX18" fmla="*/ 46026 w 192133"/>
                <a:gd name="connsiteY18" fmla="*/ 260537 h 312423"/>
                <a:gd name="connsiteX19" fmla="*/ 67514 w 192133"/>
                <a:gd name="connsiteY19" fmla="*/ 278221 h 312423"/>
                <a:gd name="connsiteX20" fmla="*/ 84434 w 192133"/>
                <a:gd name="connsiteY20" fmla="*/ 303175 h 312423"/>
                <a:gd name="connsiteX21" fmla="*/ 96872 w 192133"/>
                <a:gd name="connsiteY21" fmla="*/ 304951 h 312423"/>
                <a:gd name="connsiteX22" fmla="*/ 104063 w 192133"/>
                <a:gd name="connsiteY22" fmla="*/ 305546 h 312423"/>
                <a:gd name="connsiteX23" fmla="*/ 119797 w 192133"/>
                <a:gd name="connsiteY23" fmla="*/ 278729 h 312423"/>
                <a:gd name="connsiteX24" fmla="*/ 111928 w 192133"/>
                <a:gd name="connsiteY24" fmla="*/ 230845 h 312423"/>
                <a:gd name="connsiteX25" fmla="*/ 127667 w 192133"/>
                <a:gd name="connsiteY25" fmla="*/ 206651 h 312423"/>
                <a:gd name="connsiteX26" fmla="*/ 132909 w 192133"/>
                <a:gd name="connsiteY26" fmla="*/ 170610 h 312423"/>
                <a:gd name="connsiteX27" fmla="*/ 164972 w 192133"/>
                <a:gd name="connsiteY27" fmla="*/ 161472 h 312423"/>
                <a:gd name="connsiteX28" fmla="*/ 185192 w 192133"/>
                <a:gd name="connsiteY28" fmla="*/ 145486 h 312423"/>
                <a:gd name="connsiteX29" fmla="*/ 180202 w 192133"/>
                <a:gd name="connsiteY29" fmla="*/ 114183 h 312423"/>
                <a:gd name="connsiteX30" fmla="*/ 180371 w 192133"/>
                <a:gd name="connsiteY30" fmla="*/ 53866 h 31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2133" h="31242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name="connsiteX0" fmla="*/ 182136 w 239167"/>
                <a:gd name="connsiteY0" fmla="*/ 28310 h 423094"/>
                <a:gd name="connsiteX1" fmla="*/ 148892 w 239167"/>
                <a:gd name="connsiteY1" fmla="*/ 57837 h 423094"/>
                <a:gd name="connsiteX2" fmla="*/ 120381 w 239167"/>
                <a:gd name="connsiteY2" fmla="*/ 36093 h 423094"/>
                <a:gd name="connsiteX3" fmla="*/ 111921 w 239167"/>
                <a:gd name="connsiteY3" fmla="*/ 9106 h 423094"/>
                <a:gd name="connsiteX4" fmla="*/ 84935 w 239167"/>
                <a:gd name="connsiteY4" fmla="*/ 6991 h 423094"/>
                <a:gd name="connsiteX5" fmla="*/ 70890 w 239167"/>
                <a:gd name="connsiteY5" fmla="*/ -1469 h 423094"/>
                <a:gd name="connsiteX6" fmla="*/ 66239 w 239167"/>
                <a:gd name="connsiteY6" fmla="*/ -6628 h 423094"/>
                <a:gd name="connsiteX7" fmla="*/ 30367 w 239167"/>
                <a:gd name="connsiteY7" fmla="*/ 58172 h 423094"/>
                <a:gd name="connsiteX8" fmla="*/ 336 w 239167"/>
                <a:gd name="connsiteY8" fmla="*/ 25010 h 423094"/>
                <a:gd name="connsiteX9" fmla="*/ -6942 w 239167"/>
                <a:gd name="connsiteY9" fmla="*/ 33470 h 423094"/>
                <a:gd name="connsiteX10" fmla="*/ -1270 w 239167"/>
                <a:gd name="connsiteY10" fmla="*/ 35502 h 423094"/>
                <a:gd name="connsiteX11" fmla="*/ -1270 w 239167"/>
                <a:gd name="connsiteY11" fmla="*/ 95737 h 423094"/>
                <a:gd name="connsiteX12" fmla="*/ 3720 w 239167"/>
                <a:gd name="connsiteY12" fmla="*/ 127036 h 423094"/>
                <a:gd name="connsiteX13" fmla="*/ 9048 w 239167"/>
                <a:gd name="connsiteY13" fmla="*/ 136425 h 423094"/>
                <a:gd name="connsiteX14" fmla="*/ 28678 w 239167"/>
                <a:gd name="connsiteY14" fmla="*/ 178724 h 423094"/>
                <a:gd name="connsiteX15" fmla="*/ 34597 w 239167"/>
                <a:gd name="connsiteY15" fmla="*/ 223225 h 423094"/>
                <a:gd name="connsiteX16" fmla="*/ 76896 w 239167"/>
                <a:gd name="connsiteY16" fmla="*/ 297926 h 423094"/>
                <a:gd name="connsiteX17" fmla="*/ 110736 w 239167"/>
                <a:gd name="connsiteY17" fmla="*/ 343100 h 423094"/>
                <a:gd name="connsiteX18" fmla="*/ 130956 w 239167"/>
                <a:gd name="connsiteY18" fmla="*/ 388952 h 423094"/>
                <a:gd name="connsiteX19" fmla="*/ 164795 w 239167"/>
                <a:gd name="connsiteY19" fmla="*/ 405872 h 423094"/>
                <a:gd name="connsiteX20" fmla="*/ 203372 w 239167"/>
                <a:gd name="connsiteY20" fmla="*/ 400712 h 423094"/>
                <a:gd name="connsiteX21" fmla="*/ 216314 w 239167"/>
                <a:gd name="connsiteY21" fmla="*/ 364758 h 423094"/>
                <a:gd name="connsiteX22" fmla="*/ 221222 w 239167"/>
                <a:gd name="connsiteY22" fmla="*/ 342762 h 423094"/>
                <a:gd name="connsiteX23" fmla="*/ 192542 w 239167"/>
                <a:gd name="connsiteY23" fmla="*/ 275083 h 423094"/>
                <a:gd name="connsiteX24" fmla="*/ 188398 w 239167"/>
                <a:gd name="connsiteY24" fmla="*/ 227286 h 423094"/>
                <a:gd name="connsiteX25" fmla="*/ 213778 w 239167"/>
                <a:gd name="connsiteY25" fmla="*/ 211890 h 423094"/>
                <a:gd name="connsiteX26" fmla="*/ 220375 w 239167"/>
                <a:gd name="connsiteY26" fmla="*/ 155377 h 423094"/>
                <a:gd name="connsiteX27" fmla="*/ 219359 w 239167"/>
                <a:gd name="connsiteY27" fmla="*/ 114854 h 423094"/>
                <a:gd name="connsiteX28" fmla="*/ 231966 w 239167"/>
                <a:gd name="connsiteY28" fmla="*/ 87616 h 423094"/>
                <a:gd name="connsiteX29" fmla="*/ 210647 w 239167"/>
                <a:gd name="connsiteY29" fmla="*/ 40831 h 423094"/>
                <a:gd name="connsiteX30" fmla="*/ 202187 w 239167"/>
                <a:gd name="connsiteY30" fmla="*/ 29665 h 423094"/>
                <a:gd name="connsiteX31" fmla="*/ 182136 w 239167"/>
                <a:gd name="connsiteY31" fmla="*/ 28310 h 42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9167" h="423094">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name="connsiteX0" fmla="*/ 234077 w 294256"/>
                <a:gd name="connsiteY0" fmla="*/ 32413 h 340728"/>
                <a:gd name="connsiteX1" fmla="*/ 229933 w 294256"/>
                <a:gd name="connsiteY1" fmla="*/ -6503 h 340728"/>
                <a:gd name="connsiteX2" fmla="*/ 200832 w 294256"/>
                <a:gd name="connsiteY2" fmla="*/ 19975 h 340728"/>
                <a:gd name="connsiteX3" fmla="*/ 181120 w 294256"/>
                <a:gd name="connsiteY3" fmla="*/ 30889 h 340728"/>
                <a:gd name="connsiteX4" fmla="*/ 105911 w 294256"/>
                <a:gd name="connsiteY4" fmla="*/ 38671 h 340728"/>
                <a:gd name="connsiteX5" fmla="*/ 110562 w 294256"/>
                <a:gd name="connsiteY5" fmla="*/ 58383 h 340728"/>
                <a:gd name="connsiteX6" fmla="*/ 97620 w 294256"/>
                <a:gd name="connsiteY6" fmla="*/ 78095 h 340728"/>
                <a:gd name="connsiteX7" fmla="*/ 85608 w 294256"/>
                <a:gd name="connsiteY7" fmla="*/ 101442 h 340728"/>
                <a:gd name="connsiteX8" fmla="*/ 53458 w 294256"/>
                <a:gd name="connsiteY8" fmla="*/ 100938 h 340728"/>
                <a:gd name="connsiteX9" fmla="*/ 41025 w 294256"/>
                <a:gd name="connsiteY9" fmla="*/ 120138 h 340728"/>
                <a:gd name="connsiteX10" fmla="*/ 8875 w 294256"/>
                <a:gd name="connsiteY10" fmla="*/ 197970 h 340728"/>
                <a:gd name="connsiteX11" fmla="*/ 4645 w 294256"/>
                <a:gd name="connsiteY11" fmla="*/ 256599 h 340728"/>
                <a:gd name="connsiteX12" fmla="*/ -6942 w 294256"/>
                <a:gd name="connsiteY12" fmla="*/ 284006 h 340728"/>
                <a:gd name="connsiteX13" fmla="*/ -5674 w 294256"/>
                <a:gd name="connsiteY13" fmla="*/ 284684 h 340728"/>
                <a:gd name="connsiteX14" fmla="*/ 2786 w 294256"/>
                <a:gd name="connsiteY14" fmla="*/ 311670 h 340728"/>
                <a:gd name="connsiteX15" fmla="*/ 31297 w 294256"/>
                <a:gd name="connsiteY15" fmla="*/ 333414 h 340728"/>
                <a:gd name="connsiteX16" fmla="*/ 64541 w 294256"/>
                <a:gd name="connsiteY16" fmla="*/ 303888 h 340728"/>
                <a:gd name="connsiteX17" fmla="*/ 83576 w 294256"/>
                <a:gd name="connsiteY17" fmla="*/ 306003 h 340728"/>
                <a:gd name="connsiteX18" fmla="*/ 87723 w 294256"/>
                <a:gd name="connsiteY18" fmla="*/ 293144 h 340728"/>
                <a:gd name="connsiteX19" fmla="*/ 115300 w 294256"/>
                <a:gd name="connsiteY19" fmla="*/ 303636 h 340728"/>
                <a:gd name="connsiteX20" fmla="*/ 141526 w 294256"/>
                <a:gd name="connsiteY20" fmla="*/ 296613 h 340728"/>
                <a:gd name="connsiteX21" fmla="*/ 183826 w 294256"/>
                <a:gd name="connsiteY21" fmla="*/ 302533 h 340728"/>
                <a:gd name="connsiteX22" fmla="*/ 210052 w 294256"/>
                <a:gd name="connsiteY22" fmla="*/ 296613 h 340728"/>
                <a:gd name="connsiteX23" fmla="*/ 225026 w 294256"/>
                <a:gd name="connsiteY23" fmla="*/ 268355 h 340728"/>
                <a:gd name="connsiteX24" fmla="*/ 247022 w 294256"/>
                <a:gd name="connsiteY24" fmla="*/ 177581 h 340728"/>
                <a:gd name="connsiteX25" fmla="*/ 284075 w 294256"/>
                <a:gd name="connsiteY25" fmla="*/ 103305 h 340728"/>
                <a:gd name="connsiteX26" fmla="*/ 284075 w 294256"/>
                <a:gd name="connsiteY26" fmla="*/ 58470 h 340728"/>
                <a:gd name="connsiteX27" fmla="*/ 255652 w 294256"/>
                <a:gd name="connsiteY27" fmla="*/ 35709 h 340728"/>
                <a:gd name="connsiteX28" fmla="*/ 255652 w 294256"/>
                <a:gd name="connsiteY28" fmla="*/ 32834 h 340728"/>
                <a:gd name="connsiteX29" fmla="*/ 234077 w 294256"/>
                <a:gd name="connsiteY29" fmla="*/ 32413 h 34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4256" h="340728">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name="connsiteX0" fmla="*/ 211640 w 289818"/>
                <a:gd name="connsiteY0" fmla="*/ 222 h 352530"/>
                <a:gd name="connsiteX1" fmla="*/ 195315 w 289818"/>
                <a:gd name="connsiteY1" fmla="*/ 22388 h 352530"/>
                <a:gd name="connsiteX2" fmla="*/ 173997 w 289818"/>
                <a:gd name="connsiteY2" fmla="*/ 20612 h 352530"/>
                <a:gd name="connsiteX3" fmla="*/ 127719 w 289818"/>
                <a:gd name="connsiteY3" fmla="*/ 58850 h 352530"/>
                <a:gd name="connsiteX4" fmla="*/ 103777 w 289818"/>
                <a:gd name="connsiteY4" fmla="*/ 121114 h 352530"/>
                <a:gd name="connsiteX5" fmla="*/ 78823 w 289818"/>
                <a:gd name="connsiteY5" fmla="*/ 150640 h 352530"/>
                <a:gd name="connsiteX6" fmla="*/ 69855 w 289818"/>
                <a:gd name="connsiteY6" fmla="*/ 171030 h 352530"/>
                <a:gd name="connsiteX7" fmla="*/ 64861 w 289818"/>
                <a:gd name="connsiteY7" fmla="*/ 189639 h 352530"/>
                <a:gd name="connsiteX8" fmla="*/ 69091 w 289818"/>
                <a:gd name="connsiteY8" fmla="*/ 219418 h 352530"/>
                <a:gd name="connsiteX9" fmla="*/ 39990 w 289818"/>
                <a:gd name="connsiteY9" fmla="*/ 201738 h 352530"/>
                <a:gd name="connsiteX10" fmla="*/ 30093 w 289818"/>
                <a:gd name="connsiteY10" fmla="*/ 230670 h 352530"/>
                <a:gd name="connsiteX11" fmla="*/ 19605 w 289818"/>
                <a:gd name="connsiteY11" fmla="*/ 240993 h 352530"/>
                <a:gd name="connsiteX12" fmla="*/ 15457 w 289818"/>
                <a:gd name="connsiteY12" fmla="*/ 255963 h 352530"/>
                <a:gd name="connsiteX13" fmla="*/ -6283 w 289818"/>
                <a:gd name="connsiteY13" fmla="*/ 297250 h 352530"/>
                <a:gd name="connsiteX14" fmla="*/ 14949 w 289818"/>
                <a:gd name="connsiteY14" fmla="*/ 316454 h 352530"/>
                <a:gd name="connsiteX15" fmla="*/ 14949 w 289818"/>
                <a:gd name="connsiteY15" fmla="*/ 340987 h 352530"/>
                <a:gd name="connsiteX16" fmla="*/ 39738 w 289818"/>
                <a:gd name="connsiteY16" fmla="*/ 343015 h 352530"/>
                <a:gd name="connsiteX17" fmla="*/ 51750 w 289818"/>
                <a:gd name="connsiteY17" fmla="*/ 319668 h 352530"/>
                <a:gd name="connsiteX18" fmla="*/ 64692 w 289818"/>
                <a:gd name="connsiteY18" fmla="*/ 299956 h 352530"/>
                <a:gd name="connsiteX19" fmla="*/ 60041 w 289818"/>
                <a:gd name="connsiteY19" fmla="*/ 280244 h 352530"/>
                <a:gd name="connsiteX20" fmla="*/ 135250 w 289818"/>
                <a:gd name="connsiteY20" fmla="*/ 272461 h 352530"/>
                <a:gd name="connsiteX21" fmla="*/ 154962 w 289818"/>
                <a:gd name="connsiteY21" fmla="*/ 261548 h 352530"/>
                <a:gd name="connsiteX22" fmla="*/ 184063 w 289818"/>
                <a:gd name="connsiteY22" fmla="*/ 235069 h 352530"/>
                <a:gd name="connsiteX23" fmla="*/ 188206 w 289818"/>
                <a:gd name="connsiteY23" fmla="*/ 273985 h 352530"/>
                <a:gd name="connsiteX24" fmla="*/ 209612 w 289818"/>
                <a:gd name="connsiteY24" fmla="*/ 273985 h 352530"/>
                <a:gd name="connsiteX25" fmla="*/ 226106 w 289818"/>
                <a:gd name="connsiteY25" fmla="*/ 229146 h 352530"/>
                <a:gd name="connsiteX26" fmla="*/ 249879 w 289818"/>
                <a:gd name="connsiteY26" fmla="*/ 197930 h 352530"/>
                <a:gd name="connsiteX27" fmla="*/ 258339 w 289818"/>
                <a:gd name="connsiteY27" fmla="*/ 152755 h 352530"/>
                <a:gd name="connsiteX28" fmla="*/ 281603 w 289818"/>
                <a:gd name="connsiteY28" fmla="*/ 112063 h 352530"/>
                <a:gd name="connsiteX29" fmla="*/ 261891 w 289818"/>
                <a:gd name="connsiteY29" fmla="*/ 64348 h 352530"/>
                <a:gd name="connsiteX30" fmla="*/ 260115 w 289818"/>
                <a:gd name="connsiteY30" fmla="*/ 10462 h 352530"/>
                <a:gd name="connsiteX31" fmla="*/ 264601 w 289818"/>
                <a:gd name="connsiteY31" fmla="*/ 5468 h 352530"/>
                <a:gd name="connsiteX32" fmla="*/ 259863 w 289818"/>
                <a:gd name="connsiteY32" fmla="*/ 4118 h 352530"/>
                <a:gd name="connsiteX33" fmla="*/ 211640 w 289818"/>
                <a:gd name="connsiteY33" fmla="*/ 222 h 352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9818" h="352530">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name="connsiteX0" fmla="*/ 948673 w 963138"/>
                <a:gd name="connsiteY0" fmla="*/ 329597 h 554729"/>
                <a:gd name="connsiteX1" fmla="*/ 895630 w 963138"/>
                <a:gd name="connsiteY1" fmla="*/ 284249 h 554729"/>
                <a:gd name="connsiteX2" fmla="*/ 898084 w 963138"/>
                <a:gd name="connsiteY2" fmla="*/ 242714 h 554729"/>
                <a:gd name="connsiteX3" fmla="*/ 940383 w 963138"/>
                <a:gd name="connsiteY3" fmla="*/ 184933 h 554729"/>
                <a:gd name="connsiteX4" fmla="*/ 904090 w 963138"/>
                <a:gd name="connsiteY4" fmla="*/ 160652 h 554729"/>
                <a:gd name="connsiteX5" fmla="*/ 834552 w 963138"/>
                <a:gd name="connsiteY5" fmla="*/ 159301 h 554729"/>
                <a:gd name="connsiteX6" fmla="*/ 791319 w 963138"/>
                <a:gd name="connsiteY6" fmla="*/ 172156 h 554729"/>
                <a:gd name="connsiteX7" fmla="*/ 761545 w 963138"/>
                <a:gd name="connsiteY7" fmla="*/ 165390 h 554729"/>
                <a:gd name="connsiteX8" fmla="*/ 793434 w 963138"/>
                <a:gd name="connsiteY8" fmla="*/ 114631 h 554729"/>
                <a:gd name="connsiteX9" fmla="*/ 796227 w 963138"/>
                <a:gd name="connsiteY9" fmla="*/ 77999 h 554729"/>
                <a:gd name="connsiteX10" fmla="*/ 768650 w 963138"/>
                <a:gd name="connsiteY10" fmla="*/ 47291 h 554729"/>
                <a:gd name="connsiteX11" fmla="*/ 734810 w 963138"/>
                <a:gd name="connsiteY11" fmla="*/ 78255 h 554729"/>
                <a:gd name="connsiteX12" fmla="*/ 717891 w 963138"/>
                <a:gd name="connsiteY12" fmla="*/ 66747 h 554729"/>
                <a:gd name="connsiteX13" fmla="*/ 727280 w 963138"/>
                <a:gd name="connsiteY13" fmla="*/ 30710 h 554729"/>
                <a:gd name="connsiteX14" fmla="*/ 741068 w 963138"/>
                <a:gd name="connsiteY14" fmla="*/ 13200 h 554729"/>
                <a:gd name="connsiteX15" fmla="*/ 696316 w 963138"/>
                <a:gd name="connsiteY15" fmla="*/ -3720 h 554729"/>
                <a:gd name="connsiteX16" fmla="*/ 642851 w 963138"/>
                <a:gd name="connsiteY16" fmla="*/ 15819 h 554729"/>
                <a:gd name="connsiteX17" fmla="*/ 607066 w 963138"/>
                <a:gd name="connsiteY17" fmla="*/ 62013 h 554729"/>
                <a:gd name="connsiteX18" fmla="*/ 550470 w 963138"/>
                <a:gd name="connsiteY18" fmla="*/ 66747 h 554729"/>
                <a:gd name="connsiteX19" fmla="*/ 471961 w 963138"/>
                <a:gd name="connsiteY19" fmla="*/ 49827 h 554729"/>
                <a:gd name="connsiteX20" fmla="*/ 434825 w 963138"/>
                <a:gd name="connsiteY20" fmla="*/ 59221 h 554729"/>
                <a:gd name="connsiteX21" fmla="*/ 393117 w 963138"/>
                <a:gd name="connsiteY21" fmla="*/ 107609 h 554729"/>
                <a:gd name="connsiteX22" fmla="*/ 364945 w 963138"/>
                <a:gd name="connsiteY22" fmla="*/ 142464 h 554729"/>
                <a:gd name="connsiteX23" fmla="*/ 358348 w 963138"/>
                <a:gd name="connsiteY23" fmla="*/ 167844 h 554729"/>
                <a:gd name="connsiteX24" fmla="*/ 326537 w 963138"/>
                <a:gd name="connsiteY24" fmla="*/ 180955 h 554729"/>
                <a:gd name="connsiteX25" fmla="*/ 264695 w 963138"/>
                <a:gd name="connsiteY25" fmla="*/ 203798 h 554729"/>
                <a:gd name="connsiteX26" fmla="*/ 248283 w 963138"/>
                <a:gd name="connsiteY26" fmla="*/ 242119 h 554729"/>
                <a:gd name="connsiteX27" fmla="*/ 237287 w 963138"/>
                <a:gd name="connsiteY27" fmla="*/ 273761 h 554729"/>
                <a:gd name="connsiteX28" fmla="*/ 184496 w 963138"/>
                <a:gd name="connsiteY28" fmla="*/ 298294 h 554729"/>
                <a:gd name="connsiteX29" fmla="*/ 168423 w 963138"/>
                <a:gd name="connsiteY29" fmla="*/ 326466 h 554729"/>
                <a:gd name="connsiteX30" fmla="*/ 141354 w 963138"/>
                <a:gd name="connsiteY30" fmla="*/ 356752 h 554729"/>
                <a:gd name="connsiteX31" fmla="*/ 94825 w 963138"/>
                <a:gd name="connsiteY31" fmla="*/ 372148 h 554729"/>
                <a:gd name="connsiteX32" fmla="*/ 41781 w 963138"/>
                <a:gd name="connsiteY32" fmla="*/ 388307 h 554729"/>
                <a:gd name="connsiteX33" fmla="*/ 2865 w 963138"/>
                <a:gd name="connsiteY33" fmla="*/ 389576 h 554729"/>
                <a:gd name="connsiteX34" fmla="*/ 833 w 963138"/>
                <a:gd name="connsiteY34" fmla="*/ 428153 h 554729"/>
                <a:gd name="connsiteX35" fmla="*/ 33235 w 963138"/>
                <a:gd name="connsiteY35" fmla="*/ 450319 h 554729"/>
                <a:gd name="connsiteX36" fmla="*/ 77905 w 963138"/>
                <a:gd name="connsiteY36" fmla="*/ 463938 h 554729"/>
                <a:gd name="connsiteX37" fmla="*/ 80020 w 963138"/>
                <a:gd name="connsiteY37" fmla="*/ 509199 h 554729"/>
                <a:gd name="connsiteX38" fmla="*/ 93470 w 963138"/>
                <a:gd name="connsiteY38" fmla="*/ 544897 h 554729"/>
                <a:gd name="connsiteX39" fmla="*/ 94061 w 963138"/>
                <a:gd name="connsiteY39" fmla="*/ 544897 h 554729"/>
                <a:gd name="connsiteX40" fmla="*/ 147443 w 963138"/>
                <a:gd name="connsiteY40" fmla="*/ 544054 h 554729"/>
                <a:gd name="connsiteX41" fmla="*/ 200403 w 963138"/>
                <a:gd name="connsiteY41" fmla="*/ 519179 h 554729"/>
                <a:gd name="connsiteX42" fmla="*/ 236102 w 963138"/>
                <a:gd name="connsiteY42" fmla="*/ 520195 h 554729"/>
                <a:gd name="connsiteX43" fmla="*/ 265880 w 963138"/>
                <a:gd name="connsiteY43" fmla="*/ 531026 h 554729"/>
                <a:gd name="connsiteX44" fmla="*/ 311311 w 963138"/>
                <a:gd name="connsiteY44" fmla="*/ 517403 h 554729"/>
                <a:gd name="connsiteX45" fmla="*/ 368584 w 963138"/>
                <a:gd name="connsiteY45" fmla="*/ 498285 h 554729"/>
                <a:gd name="connsiteX46" fmla="*/ 387110 w 963138"/>
                <a:gd name="connsiteY46" fmla="*/ 459708 h 554729"/>
                <a:gd name="connsiteX47" fmla="*/ 429410 w 963138"/>
                <a:gd name="connsiteY47" fmla="*/ 412419 h 554729"/>
                <a:gd name="connsiteX48" fmla="*/ 450390 w 963138"/>
                <a:gd name="connsiteY48" fmla="*/ 373755 h 554729"/>
                <a:gd name="connsiteX49" fmla="*/ 509609 w 963138"/>
                <a:gd name="connsiteY49" fmla="*/ 367579 h 554729"/>
                <a:gd name="connsiteX50" fmla="*/ 581009 w 963138"/>
                <a:gd name="connsiteY50" fmla="*/ 313437 h 554729"/>
                <a:gd name="connsiteX51" fmla="*/ 614171 w 963138"/>
                <a:gd name="connsiteY51" fmla="*/ 300326 h 554729"/>
                <a:gd name="connsiteX52" fmla="*/ 688281 w 963138"/>
                <a:gd name="connsiteY52" fmla="*/ 269279 h 554729"/>
                <a:gd name="connsiteX53" fmla="*/ 713661 w 963138"/>
                <a:gd name="connsiteY53" fmla="*/ 262509 h 554729"/>
                <a:gd name="connsiteX54" fmla="*/ 688281 w 963138"/>
                <a:gd name="connsiteY54" fmla="*/ 320542 h 554729"/>
                <a:gd name="connsiteX55" fmla="*/ 723219 w 963138"/>
                <a:gd name="connsiteY55" fmla="*/ 346347 h 554729"/>
                <a:gd name="connsiteX56" fmla="*/ 721361 w 963138"/>
                <a:gd name="connsiteY56" fmla="*/ 366480 h 554729"/>
                <a:gd name="connsiteX57" fmla="*/ 735318 w 963138"/>
                <a:gd name="connsiteY57" fmla="*/ 377307 h 554729"/>
                <a:gd name="connsiteX58" fmla="*/ 728209 w 963138"/>
                <a:gd name="connsiteY58" fmla="*/ 382553 h 554729"/>
                <a:gd name="connsiteX59" fmla="*/ 713830 w 963138"/>
                <a:gd name="connsiteY59" fmla="*/ 395920 h 554729"/>
                <a:gd name="connsiteX60" fmla="*/ 681767 w 963138"/>
                <a:gd name="connsiteY60" fmla="*/ 405818 h 554729"/>
                <a:gd name="connsiteX61" fmla="*/ 644797 w 963138"/>
                <a:gd name="connsiteY61" fmla="*/ 459287 h 554729"/>
                <a:gd name="connsiteX62" fmla="*/ 606558 w 963138"/>
                <a:gd name="connsiteY62" fmla="*/ 493126 h 554729"/>
                <a:gd name="connsiteX63" fmla="*/ 629992 w 963138"/>
                <a:gd name="connsiteY63" fmla="*/ 502854 h 554729"/>
                <a:gd name="connsiteX64" fmla="*/ 634730 w 963138"/>
                <a:gd name="connsiteY64" fmla="*/ 504205 h 554729"/>
                <a:gd name="connsiteX65" fmla="*/ 693949 w 963138"/>
                <a:gd name="connsiteY65" fmla="*/ 452264 h 554729"/>
                <a:gd name="connsiteX66" fmla="*/ 739462 w 963138"/>
                <a:gd name="connsiteY66" fmla="*/ 393723 h 554729"/>
                <a:gd name="connsiteX67" fmla="*/ 791914 w 963138"/>
                <a:gd name="connsiteY67" fmla="*/ 349647 h 554729"/>
                <a:gd name="connsiteX68" fmla="*/ 858155 w 963138"/>
                <a:gd name="connsiteY68" fmla="*/ 319613 h 554729"/>
                <a:gd name="connsiteX69" fmla="*/ 896138 w 963138"/>
                <a:gd name="connsiteY69" fmla="*/ 319191 h 554729"/>
                <a:gd name="connsiteX70" fmla="*/ 917457 w 963138"/>
                <a:gd name="connsiteY70" fmla="*/ 341188 h 554729"/>
                <a:gd name="connsiteX71" fmla="*/ 948673 w 963138"/>
                <a:gd name="connsiteY71" fmla="*/ 329597 h 55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63138" h="554729">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name="connsiteX0" fmla="*/ 482968 w 504979"/>
                <a:gd name="connsiteY0" fmla="*/ 169673 h 198279"/>
                <a:gd name="connsiteX1" fmla="*/ 483898 w 504979"/>
                <a:gd name="connsiteY1" fmla="*/ 155715 h 198279"/>
                <a:gd name="connsiteX2" fmla="*/ 497856 w 504979"/>
                <a:gd name="connsiteY2" fmla="*/ 124838 h 198279"/>
                <a:gd name="connsiteX3" fmla="*/ 470279 w 504979"/>
                <a:gd name="connsiteY3" fmla="*/ 100387 h 198279"/>
                <a:gd name="connsiteX4" fmla="*/ 488214 w 504979"/>
                <a:gd name="connsiteY4" fmla="*/ 79746 h 198279"/>
                <a:gd name="connsiteX5" fmla="*/ 448200 w 504979"/>
                <a:gd name="connsiteY5" fmla="*/ 68832 h 198279"/>
                <a:gd name="connsiteX6" fmla="*/ 422820 w 504979"/>
                <a:gd name="connsiteY6" fmla="*/ 42015 h 198279"/>
                <a:gd name="connsiteX7" fmla="*/ 423411 w 504979"/>
                <a:gd name="connsiteY7" fmla="*/ 53602 h 198279"/>
                <a:gd name="connsiteX8" fmla="*/ 395495 w 504979"/>
                <a:gd name="connsiteY8" fmla="*/ 67647 h 198279"/>
                <a:gd name="connsiteX9" fmla="*/ 389402 w 504979"/>
                <a:gd name="connsiteY9" fmla="*/ 47175 h 198279"/>
                <a:gd name="connsiteX10" fmla="*/ 390670 w 504979"/>
                <a:gd name="connsiteY10" fmla="*/ 22725 h 198279"/>
                <a:gd name="connsiteX11" fmla="*/ 403021 w 504979"/>
                <a:gd name="connsiteY11" fmla="*/ -961 h 198279"/>
                <a:gd name="connsiteX12" fmla="*/ 395495 w 504979"/>
                <a:gd name="connsiteY12" fmla="*/ -6038 h 198279"/>
                <a:gd name="connsiteX13" fmla="*/ 339911 w 504979"/>
                <a:gd name="connsiteY13" fmla="*/ 15281 h 198279"/>
                <a:gd name="connsiteX14" fmla="*/ 327560 w 504979"/>
                <a:gd name="connsiteY14" fmla="*/ -6798 h 198279"/>
                <a:gd name="connsiteX15" fmla="*/ 304890 w 504979"/>
                <a:gd name="connsiteY15" fmla="*/ 24757 h 198279"/>
                <a:gd name="connsiteX16" fmla="*/ 293808 w 504979"/>
                <a:gd name="connsiteY16" fmla="*/ 10882 h 198279"/>
                <a:gd name="connsiteX17" fmla="*/ 279850 w 504979"/>
                <a:gd name="connsiteY17" fmla="*/ 39814 h 198279"/>
                <a:gd name="connsiteX18" fmla="*/ 256750 w 504979"/>
                <a:gd name="connsiteY18" fmla="*/ 54028 h 198279"/>
                <a:gd name="connsiteX19" fmla="*/ 246176 w 504979"/>
                <a:gd name="connsiteY19" fmla="*/ 54028 h 198279"/>
                <a:gd name="connsiteX20" fmla="*/ 226468 w 504979"/>
                <a:gd name="connsiteY20" fmla="*/ 67816 h 198279"/>
                <a:gd name="connsiteX21" fmla="*/ 222238 w 504979"/>
                <a:gd name="connsiteY21" fmla="*/ 65280 h 198279"/>
                <a:gd name="connsiteX22" fmla="*/ 190175 w 504979"/>
                <a:gd name="connsiteY22" fmla="*/ 44044 h 198279"/>
                <a:gd name="connsiteX23" fmla="*/ 155232 w 504979"/>
                <a:gd name="connsiteY23" fmla="*/ 51574 h 198279"/>
                <a:gd name="connsiteX24" fmla="*/ 104473 w 504979"/>
                <a:gd name="connsiteY24" fmla="*/ 51574 h 198279"/>
                <a:gd name="connsiteX25" fmla="*/ 87050 w 504979"/>
                <a:gd name="connsiteY25" fmla="*/ 39900 h 198279"/>
                <a:gd name="connsiteX26" fmla="*/ 36291 w 504979"/>
                <a:gd name="connsiteY26" fmla="*/ 54705 h 198279"/>
                <a:gd name="connsiteX27" fmla="*/ -6942 w 504979"/>
                <a:gd name="connsiteY27" fmla="*/ 107323 h 198279"/>
                <a:gd name="connsiteX28" fmla="*/ 2195 w 504979"/>
                <a:gd name="connsiteY28" fmla="*/ 152332 h 198279"/>
                <a:gd name="connsiteX29" fmla="*/ 34514 w 504979"/>
                <a:gd name="connsiteY29" fmla="*/ 183970 h 198279"/>
                <a:gd name="connsiteX30" fmla="*/ 82481 w 504979"/>
                <a:gd name="connsiteY30" fmla="*/ 191075 h 198279"/>
                <a:gd name="connsiteX31" fmla="*/ 163101 w 504979"/>
                <a:gd name="connsiteY31" fmla="*/ 188960 h 198279"/>
                <a:gd name="connsiteX32" fmla="*/ 234927 w 504979"/>
                <a:gd name="connsiteY32" fmla="*/ 175762 h 198279"/>
                <a:gd name="connsiteX33" fmla="*/ 281457 w 504979"/>
                <a:gd name="connsiteY33" fmla="*/ 182953 h 198279"/>
                <a:gd name="connsiteX34" fmla="*/ 341097 w 504979"/>
                <a:gd name="connsiteY34" fmla="*/ 171532 h 198279"/>
                <a:gd name="connsiteX35" fmla="*/ 395156 w 504979"/>
                <a:gd name="connsiteY35" fmla="*/ 165187 h 198279"/>
                <a:gd name="connsiteX36" fmla="*/ 439062 w 504979"/>
                <a:gd name="connsiteY36" fmla="*/ 188877 h 198279"/>
                <a:gd name="connsiteX37" fmla="*/ 453190 w 504979"/>
                <a:gd name="connsiteY37" fmla="*/ 180417 h 198279"/>
                <a:gd name="connsiteX38" fmla="*/ 482968 w 504979"/>
                <a:gd name="connsiteY38" fmla="*/ 169673 h 19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4979" h="1982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name="connsiteX0" fmla="*/ 1014775 w 1035821"/>
                <a:gd name="connsiteY0" fmla="*/ 98606 h 812738"/>
                <a:gd name="connsiteX1" fmla="*/ 1016638 w 1035821"/>
                <a:gd name="connsiteY1" fmla="*/ 78473 h 812738"/>
                <a:gd name="connsiteX2" fmla="*/ 981700 w 1035821"/>
                <a:gd name="connsiteY2" fmla="*/ 52672 h 812738"/>
                <a:gd name="connsiteX3" fmla="*/ 1007080 w 1035821"/>
                <a:gd name="connsiteY3" fmla="*/ -5366 h 812738"/>
                <a:gd name="connsiteX4" fmla="*/ 981700 w 1035821"/>
                <a:gd name="connsiteY4" fmla="*/ 1405 h 812738"/>
                <a:gd name="connsiteX5" fmla="*/ 907590 w 1035821"/>
                <a:gd name="connsiteY5" fmla="*/ 32452 h 812738"/>
                <a:gd name="connsiteX6" fmla="*/ 874428 w 1035821"/>
                <a:gd name="connsiteY6" fmla="*/ 45563 h 812738"/>
                <a:gd name="connsiteX7" fmla="*/ 803027 w 1035821"/>
                <a:gd name="connsiteY7" fmla="*/ 99705 h 812738"/>
                <a:gd name="connsiteX8" fmla="*/ 743809 w 1035821"/>
                <a:gd name="connsiteY8" fmla="*/ 105880 h 812738"/>
                <a:gd name="connsiteX9" fmla="*/ 722828 w 1035821"/>
                <a:gd name="connsiteY9" fmla="*/ 144544 h 812738"/>
                <a:gd name="connsiteX10" fmla="*/ 680529 w 1035821"/>
                <a:gd name="connsiteY10" fmla="*/ 191834 h 812738"/>
                <a:gd name="connsiteX11" fmla="*/ 662003 w 1035821"/>
                <a:gd name="connsiteY11" fmla="*/ 230411 h 812738"/>
                <a:gd name="connsiteX12" fmla="*/ 604729 w 1035821"/>
                <a:gd name="connsiteY12" fmla="*/ 249532 h 812738"/>
                <a:gd name="connsiteX13" fmla="*/ 559299 w 1035821"/>
                <a:gd name="connsiteY13" fmla="*/ 263151 h 812738"/>
                <a:gd name="connsiteX14" fmla="*/ 529520 w 1035821"/>
                <a:gd name="connsiteY14" fmla="*/ 252321 h 812738"/>
                <a:gd name="connsiteX15" fmla="*/ 493818 w 1035821"/>
                <a:gd name="connsiteY15" fmla="*/ 251309 h 812738"/>
                <a:gd name="connsiteX16" fmla="*/ 440861 w 1035821"/>
                <a:gd name="connsiteY16" fmla="*/ 276180 h 812738"/>
                <a:gd name="connsiteX17" fmla="*/ 387479 w 1035821"/>
                <a:gd name="connsiteY17" fmla="*/ 277027 h 812738"/>
                <a:gd name="connsiteX18" fmla="*/ 386889 w 1035821"/>
                <a:gd name="connsiteY18" fmla="*/ 277027 h 812738"/>
                <a:gd name="connsiteX19" fmla="*/ 382572 w 1035821"/>
                <a:gd name="connsiteY19" fmla="*/ 285991 h 812738"/>
                <a:gd name="connsiteX20" fmla="*/ 349918 w 1035821"/>
                <a:gd name="connsiteY20" fmla="*/ 287093 h 812738"/>
                <a:gd name="connsiteX21" fmla="*/ 311089 w 1035821"/>
                <a:gd name="connsiteY21" fmla="*/ 311031 h 812738"/>
                <a:gd name="connsiteX22" fmla="*/ 234104 w 1035821"/>
                <a:gd name="connsiteY22" fmla="*/ 317884 h 812738"/>
                <a:gd name="connsiteX23" fmla="*/ 159147 w 1035821"/>
                <a:gd name="connsiteY23" fmla="*/ 324737 h 812738"/>
                <a:gd name="connsiteX24" fmla="*/ 88849 w 1035821"/>
                <a:gd name="connsiteY24" fmla="*/ 327868 h 812738"/>
                <a:gd name="connsiteX25" fmla="*/ 62115 w 1035821"/>
                <a:gd name="connsiteY25" fmla="*/ 347663 h 812738"/>
                <a:gd name="connsiteX26" fmla="*/ 9579 w 1035821"/>
                <a:gd name="connsiteY26" fmla="*/ 361286 h 812738"/>
                <a:gd name="connsiteX27" fmla="*/ 9579 w 1035821"/>
                <a:gd name="connsiteY27" fmla="*/ 369746 h 812738"/>
                <a:gd name="connsiteX28" fmla="*/ 14908 w 1035821"/>
                <a:gd name="connsiteY28" fmla="*/ 390470 h 812738"/>
                <a:gd name="connsiteX29" fmla="*/ 8650 w 1035821"/>
                <a:gd name="connsiteY29" fmla="*/ 420588 h 812738"/>
                <a:gd name="connsiteX30" fmla="*/ -6919 w 1035821"/>
                <a:gd name="connsiteY30" fmla="*/ 443262 h 812738"/>
                <a:gd name="connsiteX31" fmla="*/ -4548 w 1035821"/>
                <a:gd name="connsiteY31" fmla="*/ 454597 h 812738"/>
                <a:gd name="connsiteX32" fmla="*/ -235 w 1035821"/>
                <a:gd name="connsiteY32" fmla="*/ 457897 h 812738"/>
                <a:gd name="connsiteX33" fmla="*/ 21761 w 1035821"/>
                <a:gd name="connsiteY33" fmla="*/ 485643 h 812738"/>
                <a:gd name="connsiteX34" fmla="*/ 37751 w 1035821"/>
                <a:gd name="connsiteY34" fmla="*/ 547403 h 812738"/>
                <a:gd name="connsiteX35" fmla="*/ 41812 w 1035821"/>
                <a:gd name="connsiteY35" fmla="*/ 557044 h 812738"/>
                <a:gd name="connsiteX36" fmla="*/ 85040 w 1035821"/>
                <a:gd name="connsiteY36" fmla="*/ 504426 h 812738"/>
                <a:gd name="connsiteX37" fmla="*/ 135799 w 1035821"/>
                <a:gd name="connsiteY37" fmla="*/ 489621 h 812738"/>
                <a:gd name="connsiteX38" fmla="*/ 153227 w 1035821"/>
                <a:gd name="connsiteY38" fmla="*/ 501295 h 812738"/>
                <a:gd name="connsiteX39" fmla="*/ 203986 w 1035821"/>
                <a:gd name="connsiteY39" fmla="*/ 501295 h 812738"/>
                <a:gd name="connsiteX40" fmla="*/ 238924 w 1035821"/>
                <a:gd name="connsiteY40" fmla="*/ 493765 h 812738"/>
                <a:gd name="connsiteX41" fmla="*/ 270987 w 1035821"/>
                <a:gd name="connsiteY41" fmla="*/ 515001 h 812738"/>
                <a:gd name="connsiteX42" fmla="*/ 275217 w 1035821"/>
                <a:gd name="connsiteY42" fmla="*/ 517537 h 812738"/>
                <a:gd name="connsiteX43" fmla="*/ 294929 w 1035821"/>
                <a:gd name="connsiteY43" fmla="*/ 503749 h 812738"/>
                <a:gd name="connsiteX44" fmla="*/ 305504 w 1035821"/>
                <a:gd name="connsiteY44" fmla="*/ 503749 h 812738"/>
                <a:gd name="connsiteX45" fmla="*/ 328599 w 1035821"/>
                <a:gd name="connsiteY45" fmla="*/ 489535 h 812738"/>
                <a:gd name="connsiteX46" fmla="*/ 342557 w 1035821"/>
                <a:gd name="connsiteY46" fmla="*/ 460603 h 812738"/>
                <a:gd name="connsiteX47" fmla="*/ 353640 w 1035821"/>
                <a:gd name="connsiteY47" fmla="*/ 474478 h 812738"/>
                <a:gd name="connsiteX48" fmla="*/ 376314 w 1035821"/>
                <a:gd name="connsiteY48" fmla="*/ 442923 h 812738"/>
                <a:gd name="connsiteX49" fmla="*/ 388665 w 1035821"/>
                <a:gd name="connsiteY49" fmla="*/ 465002 h 812738"/>
                <a:gd name="connsiteX50" fmla="*/ 444245 w 1035821"/>
                <a:gd name="connsiteY50" fmla="*/ 443683 h 812738"/>
                <a:gd name="connsiteX51" fmla="*/ 451775 w 1035821"/>
                <a:gd name="connsiteY51" fmla="*/ 448760 h 812738"/>
                <a:gd name="connsiteX52" fmla="*/ 439424 w 1035821"/>
                <a:gd name="connsiteY52" fmla="*/ 472446 h 812738"/>
                <a:gd name="connsiteX53" fmla="*/ 438156 w 1035821"/>
                <a:gd name="connsiteY53" fmla="*/ 496896 h 812738"/>
                <a:gd name="connsiteX54" fmla="*/ 444245 w 1035821"/>
                <a:gd name="connsiteY54" fmla="*/ 517368 h 812738"/>
                <a:gd name="connsiteX55" fmla="*/ 472160 w 1035821"/>
                <a:gd name="connsiteY55" fmla="*/ 503327 h 812738"/>
                <a:gd name="connsiteX56" fmla="*/ 471570 w 1035821"/>
                <a:gd name="connsiteY56" fmla="*/ 491736 h 812738"/>
                <a:gd name="connsiteX57" fmla="*/ 496949 w 1035821"/>
                <a:gd name="connsiteY57" fmla="*/ 518553 h 812738"/>
                <a:gd name="connsiteX58" fmla="*/ 536964 w 1035821"/>
                <a:gd name="connsiteY58" fmla="*/ 529467 h 812738"/>
                <a:gd name="connsiteX59" fmla="*/ 519028 w 1035821"/>
                <a:gd name="connsiteY59" fmla="*/ 550108 h 812738"/>
                <a:gd name="connsiteX60" fmla="*/ 546609 w 1035821"/>
                <a:gd name="connsiteY60" fmla="*/ 574558 h 812738"/>
                <a:gd name="connsiteX61" fmla="*/ 532652 w 1035821"/>
                <a:gd name="connsiteY61" fmla="*/ 605436 h 812738"/>
                <a:gd name="connsiteX62" fmla="*/ 531718 w 1035821"/>
                <a:gd name="connsiteY62" fmla="*/ 619394 h 812738"/>
                <a:gd name="connsiteX63" fmla="*/ 502447 w 1035821"/>
                <a:gd name="connsiteY63" fmla="*/ 629969 h 812738"/>
                <a:gd name="connsiteX64" fmla="*/ 488320 w 1035821"/>
                <a:gd name="connsiteY64" fmla="*/ 638429 h 812738"/>
                <a:gd name="connsiteX65" fmla="*/ 488320 w 1035821"/>
                <a:gd name="connsiteY65" fmla="*/ 638429 h 812738"/>
                <a:gd name="connsiteX66" fmla="*/ 498217 w 1035821"/>
                <a:gd name="connsiteY66" fmla="*/ 658987 h 812738"/>
                <a:gd name="connsiteX67" fmla="*/ 472838 w 1035821"/>
                <a:gd name="connsiteY67" fmla="*/ 678191 h 812738"/>
                <a:gd name="connsiteX68" fmla="*/ 471148 w 1035821"/>
                <a:gd name="connsiteY68" fmla="*/ 707375 h 812738"/>
                <a:gd name="connsiteX69" fmla="*/ 473433 w 1035821"/>
                <a:gd name="connsiteY69" fmla="*/ 722097 h 812738"/>
                <a:gd name="connsiteX70" fmla="*/ 491195 w 1035821"/>
                <a:gd name="connsiteY70" fmla="*/ 742908 h 812738"/>
                <a:gd name="connsiteX71" fmla="*/ 489167 w 1035821"/>
                <a:gd name="connsiteY71" fmla="*/ 777677 h 812738"/>
                <a:gd name="connsiteX72" fmla="*/ 492889 w 1035821"/>
                <a:gd name="connsiteY72" fmla="*/ 780891 h 812738"/>
                <a:gd name="connsiteX73" fmla="*/ 493310 w 1035821"/>
                <a:gd name="connsiteY73" fmla="*/ 780808 h 812738"/>
                <a:gd name="connsiteX74" fmla="*/ 500588 w 1035821"/>
                <a:gd name="connsiteY74" fmla="*/ 772348 h 812738"/>
                <a:gd name="connsiteX75" fmla="*/ 530619 w 1035821"/>
                <a:gd name="connsiteY75" fmla="*/ 805510 h 812738"/>
                <a:gd name="connsiteX76" fmla="*/ 566491 w 1035821"/>
                <a:gd name="connsiteY76" fmla="*/ 740707 h 812738"/>
                <a:gd name="connsiteX77" fmla="*/ 571142 w 1035821"/>
                <a:gd name="connsiteY77" fmla="*/ 745870 h 812738"/>
                <a:gd name="connsiteX78" fmla="*/ 585187 w 1035821"/>
                <a:gd name="connsiteY78" fmla="*/ 754330 h 812738"/>
                <a:gd name="connsiteX79" fmla="*/ 610566 w 1035821"/>
                <a:gd name="connsiteY79" fmla="*/ 755767 h 812738"/>
                <a:gd name="connsiteX80" fmla="*/ 622157 w 1035821"/>
                <a:gd name="connsiteY80" fmla="*/ 728356 h 812738"/>
                <a:gd name="connsiteX81" fmla="*/ 626387 w 1035821"/>
                <a:gd name="connsiteY81" fmla="*/ 669732 h 812738"/>
                <a:gd name="connsiteX82" fmla="*/ 658533 w 1035821"/>
                <a:gd name="connsiteY82" fmla="*/ 591899 h 812738"/>
                <a:gd name="connsiteX83" fmla="*/ 670966 w 1035821"/>
                <a:gd name="connsiteY83" fmla="*/ 572696 h 812738"/>
                <a:gd name="connsiteX84" fmla="*/ 678328 w 1035821"/>
                <a:gd name="connsiteY84" fmla="*/ 571171 h 812738"/>
                <a:gd name="connsiteX85" fmla="*/ 678328 w 1035821"/>
                <a:gd name="connsiteY85" fmla="*/ 546639 h 812738"/>
                <a:gd name="connsiteX86" fmla="*/ 657095 w 1035821"/>
                <a:gd name="connsiteY86" fmla="*/ 527435 h 812738"/>
                <a:gd name="connsiteX87" fmla="*/ 678836 w 1035821"/>
                <a:gd name="connsiteY87" fmla="*/ 486152 h 812738"/>
                <a:gd name="connsiteX88" fmla="*/ 682983 w 1035821"/>
                <a:gd name="connsiteY88" fmla="*/ 471177 h 812738"/>
                <a:gd name="connsiteX89" fmla="*/ 693471 w 1035821"/>
                <a:gd name="connsiteY89" fmla="*/ 460859 h 812738"/>
                <a:gd name="connsiteX90" fmla="*/ 703368 w 1035821"/>
                <a:gd name="connsiteY90" fmla="*/ 431923 h 812738"/>
                <a:gd name="connsiteX91" fmla="*/ 732470 w 1035821"/>
                <a:gd name="connsiteY91" fmla="*/ 449607 h 812738"/>
                <a:gd name="connsiteX92" fmla="*/ 728240 w 1035821"/>
                <a:gd name="connsiteY92" fmla="*/ 419828 h 812738"/>
                <a:gd name="connsiteX93" fmla="*/ 733234 w 1035821"/>
                <a:gd name="connsiteY93" fmla="*/ 401214 h 812738"/>
                <a:gd name="connsiteX94" fmla="*/ 742202 w 1035821"/>
                <a:gd name="connsiteY94" fmla="*/ 380825 h 812738"/>
                <a:gd name="connsiteX95" fmla="*/ 767156 w 1035821"/>
                <a:gd name="connsiteY95" fmla="*/ 351302 h 812738"/>
                <a:gd name="connsiteX96" fmla="*/ 791098 w 1035821"/>
                <a:gd name="connsiteY96" fmla="*/ 289039 h 812738"/>
                <a:gd name="connsiteX97" fmla="*/ 837375 w 1035821"/>
                <a:gd name="connsiteY97" fmla="*/ 250800 h 812738"/>
                <a:gd name="connsiteX98" fmla="*/ 858694 w 1035821"/>
                <a:gd name="connsiteY98" fmla="*/ 252577 h 812738"/>
                <a:gd name="connsiteX99" fmla="*/ 875019 w 1035821"/>
                <a:gd name="connsiteY99" fmla="*/ 230411 h 812738"/>
                <a:gd name="connsiteX100" fmla="*/ 899977 w 1035821"/>
                <a:gd name="connsiteY100" fmla="*/ 224995 h 812738"/>
                <a:gd name="connsiteX101" fmla="*/ 938215 w 1035821"/>
                <a:gd name="connsiteY101" fmla="*/ 191156 h 812738"/>
                <a:gd name="connsiteX102" fmla="*/ 975186 w 1035821"/>
                <a:gd name="connsiteY102" fmla="*/ 137691 h 812738"/>
                <a:gd name="connsiteX103" fmla="*/ 1007245 w 1035821"/>
                <a:gd name="connsiteY103" fmla="*/ 127794 h 812738"/>
                <a:gd name="connsiteX104" fmla="*/ 1021628 w 1035821"/>
                <a:gd name="connsiteY104" fmla="*/ 114427 h 812738"/>
                <a:gd name="connsiteX105" fmla="*/ 1028733 w 1035821"/>
                <a:gd name="connsiteY105" fmla="*/ 109181 h 812738"/>
                <a:gd name="connsiteX106" fmla="*/ 1014775 w 1035821"/>
                <a:gd name="connsiteY106" fmla="*/ 98606 h 81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035821" h="812738">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name="connsiteX0" fmla="*/ 40603 w 172502"/>
                <a:gd name="connsiteY0" fmla="*/ 181934 h 203997"/>
                <a:gd name="connsiteX1" fmla="*/ 71563 w 172502"/>
                <a:gd name="connsiteY1" fmla="*/ 195979 h 203997"/>
                <a:gd name="connsiteX2" fmla="*/ 92292 w 172502"/>
                <a:gd name="connsiteY2" fmla="*/ 176180 h 203997"/>
                <a:gd name="connsiteX3" fmla="*/ 117671 w 172502"/>
                <a:gd name="connsiteY3" fmla="*/ 166708 h 203997"/>
                <a:gd name="connsiteX4" fmla="*/ 132815 w 172502"/>
                <a:gd name="connsiteY4" fmla="*/ 151056 h 203997"/>
                <a:gd name="connsiteX5" fmla="*/ 159970 w 172502"/>
                <a:gd name="connsiteY5" fmla="*/ 120431 h 203997"/>
                <a:gd name="connsiteX6" fmla="*/ 129935 w 172502"/>
                <a:gd name="connsiteY6" fmla="*/ 97844 h 203997"/>
                <a:gd name="connsiteX7" fmla="*/ 138395 w 172502"/>
                <a:gd name="connsiteY7" fmla="*/ 51567 h 203997"/>
                <a:gd name="connsiteX8" fmla="*/ 122579 w 172502"/>
                <a:gd name="connsiteY8" fmla="*/ 12060 h 203997"/>
                <a:gd name="connsiteX9" fmla="*/ 84084 w 172502"/>
                <a:gd name="connsiteY9" fmla="*/ -3761 h 203997"/>
                <a:gd name="connsiteX10" fmla="*/ 51091 w 172502"/>
                <a:gd name="connsiteY10" fmla="*/ 13159 h 203997"/>
                <a:gd name="connsiteX11" fmla="*/ 10147 w 172502"/>
                <a:gd name="connsiteY11" fmla="*/ 61720 h 203997"/>
                <a:gd name="connsiteX12" fmla="*/ -345 w 172502"/>
                <a:gd name="connsiteY12" fmla="*/ 120092 h 203997"/>
                <a:gd name="connsiteX13" fmla="*/ -6942 w 172502"/>
                <a:gd name="connsiteY13" fmla="*/ 169583 h 203997"/>
                <a:gd name="connsiteX14" fmla="*/ -6942 w 172502"/>
                <a:gd name="connsiteY14" fmla="*/ 173053 h 203997"/>
                <a:gd name="connsiteX15" fmla="*/ 10568 w 172502"/>
                <a:gd name="connsiteY15" fmla="*/ 186755 h 203997"/>
                <a:gd name="connsiteX16" fmla="*/ 40603 w 172502"/>
                <a:gd name="connsiteY16" fmla="*/ 181934 h 20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02" h="203997">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name="connsiteX0" fmla="*/ 598629 w 610495"/>
                <a:gd name="connsiteY0" fmla="*/ 72987 h 1075038"/>
                <a:gd name="connsiteX1" fmla="*/ 598629 w 610495"/>
                <a:gd name="connsiteY1" fmla="*/ 64527 h 1075038"/>
                <a:gd name="connsiteX2" fmla="*/ 586196 w 610495"/>
                <a:gd name="connsiteY2" fmla="*/ 63342 h 1075038"/>
                <a:gd name="connsiteX3" fmla="*/ 528584 w 610495"/>
                <a:gd name="connsiteY3" fmla="*/ 44898 h 1075038"/>
                <a:gd name="connsiteX4" fmla="*/ 486285 w 610495"/>
                <a:gd name="connsiteY4" fmla="*/ 57757 h 1075038"/>
                <a:gd name="connsiteX5" fmla="*/ 445675 w 610495"/>
                <a:gd name="connsiteY5" fmla="*/ 31192 h 1075038"/>
                <a:gd name="connsiteX6" fmla="*/ 427404 w 610495"/>
                <a:gd name="connsiteY6" fmla="*/ 7084 h 1075038"/>
                <a:gd name="connsiteX7" fmla="*/ 407267 w 610495"/>
                <a:gd name="connsiteY7" fmla="*/ -6878 h 1075038"/>
                <a:gd name="connsiteX8" fmla="*/ 381887 w 610495"/>
                <a:gd name="connsiteY8" fmla="*/ 2598 h 1075038"/>
                <a:gd name="connsiteX9" fmla="*/ 361163 w 610495"/>
                <a:gd name="connsiteY9" fmla="*/ 22397 h 1075038"/>
                <a:gd name="connsiteX10" fmla="*/ 330199 w 610495"/>
                <a:gd name="connsiteY10" fmla="*/ 8353 h 1075038"/>
                <a:gd name="connsiteX11" fmla="*/ 300420 w 610495"/>
                <a:gd name="connsiteY11" fmla="*/ 13512 h 1075038"/>
                <a:gd name="connsiteX12" fmla="*/ 282910 w 610495"/>
                <a:gd name="connsiteY12" fmla="*/ -194 h 1075038"/>
                <a:gd name="connsiteX13" fmla="*/ 292468 w 610495"/>
                <a:gd name="connsiteY13" fmla="*/ 38131 h 1075038"/>
                <a:gd name="connsiteX14" fmla="*/ 322925 w 610495"/>
                <a:gd name="connsiteY14" fmla="*/ 79501 h 1075038"/>
                <a:gd name="connsiteX15" fmla="*/ 314886 w 610495"/>
                <a:gd name="connsiteY15" fmla="*/ 131020 h 1075038"/>
                <a:gd name="connsiteX16" fmla="*/ 323346 w 610495"/>
                <a:gd name="connsiteY16" fmla="*/ 133474 h 1075038"/>
                <a:gd name="connsiteX17" fmla="*/ 346272 w 610495"/>
                <a:gd name="connsiteY17" fmla="*/ 121714 h 1075038"/>
                <a:gd name="connsiteX18" fmla="*/ 339758 w 610495"/>
                <a:gd name="connsiteY18" fmla="*/ 136688 h 1075038"/>
                <a:gd name="connsiteX19" fmla="*/ 350502 w 610495"/>
                <a:gd name="connsiteY19" fmla="*/ 172051 h 1075038"/>
                <a:gd name="connsiteX20" fmla="*/ 340435 w 610495"/>
                <a:gd name="connsiteY20" fmla="*/ 176451 h 1075038"/>
                <a:gd name="connsiteX21" fmla="*/ 317257 w 610495"/>
                <a:gd name="connsiteY21" fmla="*/ 196667 h 1075038"/>
                <a:gd name="connsiteX22" fmla="*/ 305584 w 610495"/>
                <a:gd name="connsiteY22" fmla="*/ 198612 h 1075038"/>
                <a:gd name="connsiteX23" fmla="*/ 302366 w 610495"/>
                <a:gd name="connsiteY23" fmla="*/ 218494 h 1075038"/>
                <a:gd name="connsiteX24" fmla="*/ 288747 w 610495"/>
                <a:gd name="connsiteY24" fmla="*/ 226445 h 1075038"/>
                <a:gd name="connsiteX25" fmla="*/ 331806 w 610495"/>
                <a:gd name="connsiteY25" fmla="*/ 320606 h 1075038"/>
                <a:gd name="connsiteX26" fmla="*/ 310487 w 610495"/>
                <a:gd name="connsiteY26" fmla="*/ 303009 h 1075038"/>
                <a:gd name="connsiteX27" fmla="*/ 312181 w 610495"/>
                <a:gd name="connsiteY27" fmla="*/ 326695 h 1075038"/>
                <a:gd name="connsiteX28" fmla="*/ 298305 w 610495"/>
                <a:gd name="connsiteY28" fmla="*/ 325340 h 1075038"/>
                <a:gd name="connsiteX29" fmla="*/ 307699 w 610495"/>
                <a:gd name="connsiteY29" fmla="*/ 367639 h 1075038"/>
                <a:gd name="connsiteX30" fmla="*/ 299239 w 610495"/>
                <a:gd name="connsiteY30" fmla="*/ 388620 h 1075038"/>
                <a:gd name="connsiteX31" fmla="*/ 310487 w 610495"/>
                <a:gd name="connsiteY31" fmla="*/ 413999 h 1075038"/>
                <a:gd name="connsiteX32" fmla="*/ 320979 w 610495"/>
                <a:gd name="connsiteY32" fmla="*/ 468484 h 1075038"/>
                <a:gd name="connsiteX33" fmla="*/ 336036 w 610495"/>
                <a:gd name="connsiteY33" fmla="*/ 492678 h 1075038"/>
                <a:gd name="connsiteX34" fmla="*/ 304142 w 610495"/>
                <a:gd name="connsiteY34" fmla="*/ 503422 h 1075038"/>
                <a:gd name="connsiteX35" fmla="*/ 314296 w 610495"/>
                <a:gd name="connsiteY35" fmla="*/ 516703 h 1075038"/>
                <a:gd name="connsiteX36" fmla="*/ 307781 w 610495"/>
                <a:gd name="connsiteY36" fmla="*/ 535229 h 1075038"/>
                <a:gd name="connsiteX37" fmla="*/ 316241 w 610495"/>
                <a:gd name="connsiteY37" fmla="*/ 551050 h 1075038"/>
                <a:gd name="connsiteX38" fmla="*/ 304568 w 610495"/>
                <a:gd name="connsiteY38" fmla="*/ 556548 h 1075038"/>
                <a:gd name="connsiteX39" fmla="*/ 308967 w 610495"/>
                <a:gd name="connsiteY39" fmla="*/ 580746 h 1075038"/>
                <a:gd name="connsiteX40" fmla="*/ 293993 w 610495"/>
                <a:gd name="connsiteY40" fmla="*/ 581337 h 1075038"/>
                <a:gd name="connsiteX41" fmla="*/ 285533 w 610495"/>
                <a:gd name="connsiteY41" fmla="*/ 597410 h 1075038"/>
                <a:gd name="connsiteX42" fmla="*/ 261000 w 610495"/>
                <a:gd name="connsiteY42" fmla="*/ 596142 h 1075038"/>
                <a:gd name="connsiteX43" fmla="*/ 267936 w 610495"/>
                <a:gd name="connsiteY43" fmla="*/ 622281 h 1075038"/>
                <a:gd name="connsiteX44" fmla="*/ 227243 w 610495"/>
                <a:gd name="connsiteY44" fmla="*/ 605787 h 1075038"/>
                <a:gd name="connsiteX45" fmla="*/ 232320 w 610495"/>
                <a:gd name="connsiteY45" fmla="*/ 652060 h 1075038"/>
                <a:gd name="connsiteX46" fmla="*/ 208040 w 610495"/>
                <a:gd name="connsiteY46" fmla="*/ 642332 h 1075038"/>
                <a:gd name="connsiteX47" fmla="*/ 215991 w 610495"/>
                <a:gd name="connsiteY47" fmla="*/ 663060 h 1075038"/>
                <a:gd name="connsiteX48" fmla="*/ 192305 w 610495"/>
                <a:gd name="connsiteY48" fmla="*/ 661197 h 1075038"/>
                <a:gd name="connsiteX49" fmla="*/ 168785 w 610495"/>
                <a:gd name="connsiteY49" fmla="*/ 640300 h 1075038"/>
                <a:gd name="connsiteX50" fmla="*/ 156351 w 610495"/>
                <a:gd name="connsiteY50" fmla="*/ 695884 h 1075038"/>
                <a:gd name="connsiteX51" fmla="*/ 123697 w 610495"/>
                <a:gd name="connsiteY51" fmla="*/ 700113 h 1075038"/>
                <a:gd name="connsiteX52" fmla="*/ 107959 w 610495"/>
                <a:gd name="connsiteY52" fmla="*/ 708573 h 1075038"/>
                <a:gd name="connsiteX53" fmla="*/ 81059 w 610495"/>
                <a:gd name="connsiteY53" fmla="*/ 747828 h 1075038"/>
                <a:gd name="connsiteX54" fmla="*/ 61430 w 610495"/>
                <a:gd name="connsiteY54" fmla="*/ 736237 h 1075038"/>
                <a:gd name="connsiteX55" fmla="*/ 42651 w 610495"/>
                <a:gd name="connsiteY55" fmla="*/ 741735 h 1075038"/>
                <a:gd name="connsiteX56" fmla="*/ 25732 w 610495"/>
                <a:gd name="connsiteY56" fmla="*/ 723461 h 1075038"/>
                <a:gd name="connsiteX57" fmla="*/ 17863 w 610495"/>
                <a:gd name="connsiteY57" fmla="*/ 741818 h 1075038"/>
                <a:gd name="connsiteX58" fmla="*/ -1424 w 610495"/>
                <a:gd name="connsiteY58" fmla="*/ 742921 h 1075038"/>
                <a:gd name="connsiteX59" fmla="*/ 6528 w 610495"/>
                <a:gd name="connsiteY59" fmla="*/ 763645 h 1075038"/>
                <a:gd name="connsiteX60" fmla="*/ -6757 w 610495"/>
                <a:gd name="connsiteY60" fmla="*/ 791478 h 1075038"/>
                <a:gd name="connsiteX61" fmla="*/ 25137 w 610495"/>
                <a:gd name="connsiteY61" fmla="*/ 794861 h 1075038"/>
                <a:gd name="connsiteX62" fmla="*/ 81902 w 610495"/>
                <a:gd name="connsiteY62" fmla="*/ 826585 h 1075038"/>
                <a:gd name="connsiteX63" fmla="*/ 123102 w 610495"/>
                <a:gd name="connsiteY63" fmla="*/ 836822 h 1075038"/>
                <a:gd name="connsiteX64" fmla="*/ 110669 w 610495"/>
                <a:gd name="connsiteY64" fmla="*/ 871256 h 1075038"/>
                <a:gd name="connsiteX65" fmla="*/ 145012 w 610495"/>
                <a:gd name="connsiteY65" fmla="*/ 876584 h 1075038"/>
                <a:gd name="connsiteX66" fmla="*/ 160581 w 610495"/>
                <a:gd name="connsiteY66" fmla="*/ 894520 h 1075038"/>
                <a:gd name="connsiteX67" fmla="*/ 181561 w 610495"/>
                <a:gd name="connsiteY67" fmla="*/ 895788 h 1075038"/>
                <a:gd name="connsiteX68" fmla="*/ 178347 w 610495"/>
                <a:gd name="connsiteY68" fmla="*/ 908648 h 1075038"/>
                <a:gd name="connsiteX69" fmla="*/ 194759 w 610495"/>
                <a:gd name="connsiteY69" fmla="*/ 925989 h 1075038"/>
                <a:gd name="connsiteX70" fmla="*/ 192305 w 610495"/>
                <a:gd name="connsiteY70" fmla="*/ 941809 h 1075038"/>
                <a:gd name="connsiteX71" fmla="*/ 210072 w 610495"/>
                <a:gd name="connsiteY71" fmla="*/ 963046 h 1075038"/>
                <a:gd name="connsiteX72" fmla="*/ 178009 w 610495"/>
                <a:gd name="connsiteY72" fmla="*/ 975141 h 1075038"/>
                <a:gd name="connsiteX73" fmla="*/ 209564 w 610495"/>
                <a:gd name="connsiteY73" fmla="*/ 983601 h 1075038"/>
                <a:gd name="connsiteX74" fmla="*/ 233336 w 610495"/>
                <a:gd name="connsiteY74" fmla="*/ 1006696 h 1075038"/>
                <a:gd name="connsiteX75" fmla="*/ 230713 w 610495"/>
                <a:gd name="connsiteY75" fmla="*/ 1030894 h 1075038"/>
                <a:gd name="connsiteX76" fmla="*/ 262268 w 610495"/>
                <a:gd name="connsiteY76" fmla="*/ 1014478 h 1075038"/>
                <a:gd name="connsiteX77" fmla="*/ 274281 w 610495"/>
                <a:gd name="connsiteY77" fmla="*/ 1032414 h 1075038"/>
                <a:gd name="connsiteX78" fmla="*/ 310574 w 610495"/>
                <a:gd name="connsiteY78" fmla="*/ 1038846 h 1075038"/>
                <a:gd name="connsiteX79" fmla="*/ 326056 w 610495"/>
                <a:gd name="connsiteY79" fmla="*/ 1067187 h 1075038"/>
                <a:gd name="connsiteX80" fmla="*/ 346949 w 610495"/>
                <a:gd name="connsiteY80" fmla="*/ 1054749 h 1075038"/>
                <a:gd name="connsiteX81" fmla="*/ 377323 w 610495"/>
                <a:gd name="connsiteY81" fmla="*/ 1042229 h 1075038"/>
                <a:gd name="connsiteX82" fmla="*/ 390347 w 610495"/>
                <a:gd name="connsiteY82" fmla="*/ 1004159 h 1075038"/>
                <a:gd name="connsiteX83" fmla="*/ 405069 w 610495"/>
                <a:gd name="connsiteY83" fmla="*/ 978780 h 1075038"/>
                <a:gd name="connsiteX84" fmla="*/ 409638 w 610495"/>
                <a:gd name="connsiteY84" fmla="*/ 959068 h 1075038"/>
                <a:gd name="connsiteX85" fmla="*/ 418098 w 610495"/>
                <a:gd name="connsiteY85" fmla="*/ 968796 h 1075038"/>
                <a:gd name="connsiteX86" fmla="*/ 413021 w 610495"/>
                <a:gd name="connsiteY86" fmla="*/ 992568 h 1075038"/>
                <a:gd name="connsiteX87" fmla="*/ 413021 w 610495"/>
                <a:gd name="connsiteY87" fmla="*/ 1011351 h 1075038"/>
                <a:gd name="connsiteX88" fmla="*/ 423765 w 610495"/>
                <a:gd name="connsiteY88" fmla="*/ 1037660 h 1075038"/>
                <a:gd name="connsiteX89" fmla="*/ 429858 w 610495"/>
                <a:gd name="connsiteY89" fmla="*/ 1064816 h 1075038"/>
                <a:gd name="connsiteX90" fmla="*/ 445423 w 610495"/>
                <a:gd name="connsiteY90" fmla="*/ 1058640 h 1075038"/>
                <a:gd name="connsiteX91" fmla="*/ 456080 w 610495"/>
                <a:gd name="connsiteY91" fmla="*/ 1026577 h 1075038"/>
                <a:gd name="connsiteX92" fmla="*/ 464119 w 610495"/>
                <a:gd name="connsiteY92" fmla="*/ 1000607 h 1075038"/>
                <a:gd name="connsiteX93" fmla="*/ 469786 w 610495"/>
                <a:gd name="connsiteY93" fmla="*/ 1022434 h 1075038"/>
                <a:gd name="connsiteX94" fmla="*/ 461326 w 610495"/>
                <a:gd name="connsiteY94" fmla="*/ 1041638 h 1075038"/>
                <a:gd name="connsiteX95" fmla="*/ 477486 w 610495"/>
                <a:gd name="connsiteY95" fmla="*/ 1028015 h 1075038"/>
                <a:gd name="connsiteX96" fmla="*/ 483240 w 610495"/>
                <a:gd name="connsiteY96" fmla="*/ 1002044 h 1075038"/>
                <a:gd name="connsiteX97" fmla="*/ 496013 w 610495"/>
                <a:gd name="connsiteY97" fmla="*/ 985125 h 1075038"/>
                <a:gd name="connsiteX98" fmla="*/ 496942 w 610495"/>
                <a:gd name="connsiteY98" fmla="*/ 1009319 h 1075038"/>
                <a:gd name="connsiteX99" fmla="*/ 492121 w 610495"/>
                <a:gd name="connsiteY99" fmla="*/ 1025222 h 1075038"/>
                <a:gd name="connsiteX100" fmla="*/ 506166 w 610495"/>
                <a:gd name="connsiteY100" fmla="*/ 1002296 h 1075038"/>
                <a:gd name="connsiteX101" fmla="*/ 516233 w 610495"/>
                <a:gd name="connsiteY101" fmla="*/ 986310 h 1075038"/>
                <a:gd name="connsiteX102" fmla="*/ 513015 w 610495"/>
                <a:gd name="connsiteY102" fmla="*/ 1009996 h 1075038"/>
                <a:gd name="connsiteX103" fmla="*/ 511156 w 610495"/>
                <a:gd name="connsiteY103" fmla="*/ 1031906 h 1075038"/>
                <a:gd name="connsiteX104" fmla="*/ 513610 w 610495"/>
                <a:gd name="connsiteY104" fmla="*/ 1047305 h 1075038"/>
                <a:gd name="connsiteX105" fmla="*/ 520124 w 610495"/>
                <a:gd name="connsiteY105" fmla="*/ 1057963 h 1075038"/>
                <a:gd name="connsiteX106" fmla="*/ 540175 w 610495"/>
                <a:gd name="connsiteY106" fmla="*/ 1048235 h 1075038"/>
                <a:gd name="connsiteX107" fmla="*/ 543979 w 610495"/>
                <a:gd name="connsiteY107" fmla="*/ 1028779 h 1075038"/>
                <a:gd name="connsiteX108" fmla="*/ 562931 w 610495"/>
                <a:gd name="connsiteY108" fmla="*/ 1030638 h 1075038"/>
                <a:gd name="connsiteX109" fmla="*/ 555231 w 610495"/>
                <a:gd name="connsiteY109" fmla="*/ 1014904 h 1075038"/>
                <a:gd name="connsiteX110" fmla="*/ 562254 w 610495"/>
                <a:gd name="connsiteY110" fmla="*/ 988000 h 1075038"/>
                <a:gd name="connsiteX111" fmla="*/ 552865 w 610495"/>
                <a:gd name="connsiteY111" fmla="*/ 951368 h 1075038"/>
                <a:gd name="connsiteX112" fmla="*/ 546941 w 610495"/>
                <a:gd name="connsiteY112" fmla="*/ 905855 h 1075038"/>
                <a:gd name="connsiteX113" fmla="*/ 537465 w 610495"/>
                <a:gd name="connsiteY113" fmla="*/ 862036 h 1075038"/>
                <a:gd name="connsiteX114" fmla="*/ 529600 w 610495"/>
                <a:gd name="connsiteY114" fmla="*/ 813644 h 1075038"/>
                <a:gd name="connsiteX115" fmla="*/ 515130 w 610495"/>
                <a:gd name="connsiteY115" fmla="*/ 778958 h 1075038"/>
                <a:gd name="connsiteX116" fmla="*/ 516063 w 610495"/>
                <a:gd name="connsiteY116" fmla="*/ 746725 h 1075038"/>
                <a:gd name="connsiteX117" fmla="*/ 483405 w 610495"/>
                <a:gd name="connsiteY117" fmla="*/ 726001 h 1075038"/>
                <a:gd name="connsiteX118" fmla="*/ 491865 w 610495"/>
                <a:gd name="connsiteY118" fmla="*/ 692162 h 1075038"/>
                <a:gd name="connsiteX119" fmla="*/ 454052 w 610495"/>
                <a:gd name="connsiteY119" fmla="*/ 665766 h 1075038"/>
                <a:gd name="connsiteX120" fmla="*/ 464966 w 610495"/>
                <a:gd name="connsiteY120" fmla="*/ 619237 h 1075038"/>
                <a:gd name="connsiteX121" fmla="*/ 467250 w 610495"/>
                <a:gd name="connsiteY121" fmla="*/ 587091 h 1075038"/>
                <a:gd name="connsiteX122" fmla="*/ 465048 w 610495"/>
                <a:gd name="connsiteY122" fmla="*/ 555532 h 1075038"/>
                <a:gd name="connsiteX123" fmla="*/ 413868 w 610495"/>
                <a:gd name="connsiteY123" fmla="*/ 540562 h 1075038"/>
                <a:gd name="connsiteX124" fmla="*/ 361502 w 610495"/>
                <a:gd name="connsiteY124" fmla="*/ 513489 h 1075038"/>
                <a:gd name="connsiteX125" fmla="*/ 340691 w 610495"/>
                <a:gd name="connsiteY125" fmla="*/ 466621 h 1075038"/>
                <a:gd name="connsiteX126" fmla="*/ 384259 w 610495"/>
                <a:gd name="connsiteY126" fmla="*/ 436165 h 1075038"/>
                <a:gd name="connsiteX127" fmla="*/ 406594 w 610495"/>
                <a:gd name="connsiteY127" fmla="*/ 418568 h 1075038"/>
                <a:gd name="connsiteX128" fmla="*/ 417590 w 610495"/>
                <a:gd name="connsiteY128" fmla="*/ 372972 h 1075038"/>
                <a:gd name="connsiteX129" fmla="*/ 469704 w 610495"/>
                <a:gd name="connsiteY129" fmla="*/ 374240 h 1075038"/>
                <a:gd name="connsiteX130" fmla="*/ 485859 w 610495"/>
                <a:gd name="connsiteY130" fmla="*/ 354950 h 1075038"/>
                <a:gd name="connsiteX131" fmla="*/ 463441 w 610495"/>
                <a:gd name="connsiteY131" fmla="*/ 328050 h 1075038"/>
                <a:gd name="connsiteX132" fmla="*/ 459550 w 610495"/>
                <a:gd name="connsiteY132" fmla="*/ 308421 h 1075038"/>
                <a:gd name="connsiteX133" fmla="*/ 413612 w 610495"/>
                <a:gd name="connsiteY133" fmla="*/ 313415 h 1075038"/>
                <a:gd name="connsiteX134" fmla="*/ 367930 w 610495"/>
                <a:gd name="connsiteY134" fmla="*/ 268493 h 1075038"/>
                <a:gd name="connsiteX135" fmla="*/ 337052 w 610495"/>
                <a:gd name="connsiteY135" fmla="*/ 264093 h 1075038"/>
                <a:gd name="connsiteX136" fmla="*/ 332739 w 610495"/>
                <a:gd name="connsiteY136" fmla="*/ 248103 h 1075038"/>
                <a:gd name="connsiteX137" fmla="*/ 349659 w 610495"/>
                <a:gd name="connsiteY137" fmla="*/ 213078 h 1075038"/>
                <a:gd name="connsiteX138" fmla="*/ 350758 w 610495"/>
                <a:gd name="connsiteY138" fmla="*/ 199290 h 1075038"/>
                <a:gd name="connsiteX139" fmla="*/ 368863 w 610495"/>
                <a:gd name="connsiteY139" fmla="*/ 176872 h 1075038"/>
                <a:gd name="connsiteX140" fmla="*/ 390434 w 610495"/>
                <a:gd name="connsiteY140" fmla="*/ 156482 h 1075038"/>
                <a:gd name="connsiteX141" fmla="*/ 361415 w 610495"/>
                <a:gd name="connsiteY141" fmla="*/ 116893 h 1075038"/>
                <a:gd name="connsiteX142" fmla="*/ 383329 w 610495"/>
                <a:gd name="connsiteY142" fmla="*/ 107161 h 1075038"/>
                <a:gd name="connsiteX143" fmla="*/ 443221 w 610495"/>
                <a:gd name="connsiteY143" fmla="*/ 157247 h 1075038"/>
                <a:gd name="connsiteX144" fmla="*/ 471732 w 610495"/>
                <a:gd name="connsiteY144" fmla="*/ 155640 h 1075038"/>
                <a:gd name="connsiteX145" fmla="*/ 493307 w 610495"/>
                <a:gd name="connsiteY145" fmla="*/ 167565 h 1075038"/>
                <a:gd name="connsiteX146" fmla="*/ 528753 w 610495"/>
                <a:gd name="connsiteY146" fmla="*/ 197344 h 1075038"/>
                <a:gd name="connsiteX147" fmla="*/ 567500 w 610495"/>
                <a:gd name="connsiteY147" fmla="*/ 210121 h 1075038"/>
                <a:gd name="connsiteX148" fmla="*/ 580442 w 610495"/>
                <a:gd name="connsiteY148" fmla="*/ 196245 h 1075038"/>
                <a:gd name="connsiteX149" fmla="*/ 584081 w 610495"/>
                <a:gd name="connsiteY149" fmla="*/ 158428 h 1075038"/>
                <a:gd name="connsiteX150" fmla="*/ 581710 w 610495"/>
                <a:gd name="connsiteY150" fmla="*/ 147093 h 1075038"/>
                <a:gd name="connsiteX151" fmla="*/ 597279 w 610495"/>
                <a:gd name="connsiteY151" fmla="*/ 124419 h 1075038"/>
                <a:gd name="connsiteX152" fmla="*/ 603537 w 610495"/>
                <a:gd name="connsiteY152" fmla="*/ 94306 h 1075038"/>
                <a:gd name="connsiteX153" fmla="*/ 598629 w 610495"/>
                <a:gd name="connsiteY153" fmla="*/ 72987 h 107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610495" h="1075038">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name="connsiteX0" fmla="*/ 298628 w 880419"/>
                <a:gd name="connsiteY0" fmla="*/ 606374 h 623574"/>
                <a:gd name="connsiteX1" fmla="*/ 317915 w 880419"/>
                <a:gd name="connsiteY1" fmla="*/ 575496 h 623574"/>
                <a:gd name="connsiteX2" fmla="*/ 332216 w 880419"/>
                <a:gd name="connsiteY2" fmla="*/ 563401 h 623574"/>
                <a:gd name="connsiteX3" fmla="*/ 326544 w 880419"/>
                <a:gd name="connsiteY3" fmla="*/ 551133 h 623574"/>
                <a:gd name="connsiteX4" fmla="*/ 328915 w 880419"/>
                <a:gd name="connsiteY4" fmla="*/ 535399 h 623574"/>
                <a:gd name="connsiteX5" fmla="*/ 315887 w 880419"/>
                <a:gd name="connsiteY5" fmla="*/ 507817 h 623574"/>
                <a:gd name="connsiteX6" fmla="*/ 327816 w 880419"/>
                <a:gd name="connsiteY6" fmla="*/ 513654 h 623574"/>
                <a:gd name="connsiteX7" fmla="*/ 346004 w 880419"/>
                <a:gd name="connsiteY7" fmla="*/ 500204 h 623574"/>
                <a:gd name="connsiteX8" fmla="*/ 387795 w 880419"/>
                <a:gd name="connsiteY8" fmla="*/ 468649 h 623574"/>
                <a:gd name="connsiteX9" fmla="*/ 424596 w 880419"/>
                <a:gd name="connsiteY9" fmla="*/ 440986 h 623574"/>
                <a:gd name="connsiteX10" fmla="*/ 441516 w 880419"/>
                <a:gd name="connsiteY10" fmla="*/ 462982 h 623574"/>
                <a:gd name="connsiteX11" fmla="*/ 466470 w 880419"/>
                <a:gd name="connsiteY11" fmla="*/ 448599 h 623574"/>
                <a:gd name="connsiteX12" fmla="*/ 471295 w 880419"/>
                <a:gd name="connsiteY12" fmla="*/ 462643 h 623574"/>
                <a:gd name="connsiteX13" fmla="*/ 493035 w 880419"/>
                <a:gd name="connsiteY13" fmla="*/ 465774 h 623574"/>
                <a:gd name="connsiteX14" fmla="*/ 504878 w 880419"/>
                <a:gd name="connsiteY14" fmla="*/ 491658 h 623574"/>
                <a:gd name="connsiteX15" fmla="*/ 541596 w 880419"/>
                <a:gd name="connsiteY15" fmla="*/ 501051 h 623574"/>
                <a:gd name="connsiteX16" fmla="*/ 554456 w 880419"/>
                <a:gd name="connsiteY16" fmla="*/ 509511 h 623574"/>
                <a:gd name="connsiteX17" fmla="*/ 576448 w 880419"/>
                <a:gd name="connsiteY17" fmla="*/ 496904 h 623574"/>
                <a:gd name="connsiteX18" fmla="*/ 593962 w 880419"/>
                <a:gd name="connsiteY18" fmla="*/ 495805 h 623574"/>
                <a:gd name="connsiteX19" fmla="*/ 623910 w 880419"/>
                <a:gd name="connsiteY19" fmla="*/ 473301 h 623574"/>
                <a:gd name="connsiteX20" fmla="*/ 630086 w 880419"/>
                <a:gd name="connsiteY20" fmla="*/ 495384 h 623574"/>
                <a:gd name="connsiteX21" fmla="*/ 661724 w 880419"/>
                <a:gd name="connsiteY21" fmla="*/ 539372 h 623574"/>
                <a:gd name="connsiteX22" fmla="*/ 722297 w 880419"/>
                <a:gd name="connsiteY22" fmla="*/ 512642 h 623574"/>
                <a:gd name="connsiteX23" fmla="*/ 718067 w 880419"/>
                <a:gd name="connsiteY23" fmla="*/ 551893 h 623574"/>
                <a:gd name="connsiteX24" fmla="*/ 735917 w 880419"/>
                <a:gd name="connsiteY24" fmla="*/ 554008 h 623574"/>
                <a:gd name="connsiteX25" fmla="*/ 742431 w 880419"/>
                <a:gd name="connsiteY25" fmla="*/ 545548 h 623574"/>
                <a:gd name="connsiteX26" fmla="*/ 794289 w 880419"/>
                <a:gd name="connsiteY26" fmla="*/ 531590 h 623574"/>
                <a:gd name="connsiteX27" fmla="*/ 803851 w 880419"/>
                <a:gd name="connsiteY27" fmla="*/ 578627 h 623574"/>
                <a:gd name="connsiteX28" fmla="*/ 871530 w 880419"/>
                <a:gd name="connsiteY28" fmla="*/ 552318 h 623574"/>
                <a:gd name="connsiteX29" fmla="*/ 858840 w 880419"/>
                <a:gd name="connsiteY29" fmla="*/ 482017 h 623574"/>
                <a:gd name="connsiteX30" fmla="*/ 855622 w 880419"/>
                <a:gd name="connsiteY30" fmla="*/ 430750 h 623574"/>
                <a:gd name="connsiteX31" fmla="*/ 799956 w 880419"/>
                <a:gd name="connsiteY31" fmla="*/ 383795 h 623574"/>
                <a:gd name="connsiteX32" fmla="*/ 789381 w 880419"/>
                <a:gd name="connsiteY32" fmla="*/ 348349 h 623574"/>
                <a:gd name="connsiteX33" fmla="*/ 814257 w 880419"/>
                <a:gd name="connsiteY33" fmla="*/ 322969 h 623574"/>
                <a:gd name="connsiteX34" fmla="*/ 787774 w 880419"/>
                <a:gd name="connsiteY34" fmla="*/ 274833 h 623574"/>
                <a:gd name="connsiteX35" fmla="*/ 793020 w 880419"/>
                <a:gd name="connsiteY35" fmla="*/ 231687 h 623574"/>
                <a:gd name="connsiteX36" fmla="*/ 802835 w 880419"/>
                <a:gd name="connsiteY36" fmla="*/ 188628 h 623574"/>
                <a:gd name="connsiteX37" fmla="*/ 763580 w 880419"/>
                <a:gd name="connsiteY37" fmla="*/ 153434 h 623574"/>
                <a:gd name="connsiteX38" fmla="*/ 705716 w 880419"/>
                <a:gd name="connsiteY38" fmla="*/ 154875 h 623574"/>
                <a:gd name="connsiteX39" fmla="*/ 670101 w 880419"/>
                <a:gd name="connsiteY39" fmla="*/ 98870 h 623574"/>
                <a:gd name="connsiteX40" fmla="*/ 645651 w 880419"/>
                <a:gd name="connsiteY40" fmla="*/ 75180 h 623574"/>
                <a:gd name="connsiteX41" fmla="*/ 627715 w 880419"/>
                <a:gd name="connsiteY41" fmla="*/ 45740 h 623574"/>
                <a:gd name="connsiteX42" fmla="*/ 646836 w 880419"/>
                <a:gd name="connsiteY42" fmla="*/ -6878 h 623574"/>
                <a:gd name="connsiteX43" fmla="*/ 617566 w 880419"/>
                <a:gd name="connsiteY43" fmla="*/ -3408 h 623574"/>
                <a:gd name="connsiteX44" fmla="*/ 563845 w 880419"/>
                <a:gd name="connsiteY44" fmla="*/ 26962 h 623574"/>
                <a:gd name="connsiteX45" fmla="*/ 496166 w 880419"/>
                <a:gd name="connsiteY45" fmla="*/ 88886 h 623574"/>
                <a:gd name="connsiteX46" fmla="*/ 431532 w 880419"/>
                <a:gd name="connsiteY46" fmla="*/ 138798 h 623574"/>
                <a:gd name="connsiteX47" fmla="*/ 390418 w 880419"/>
                <a:gd name="connsiteY47" fmla="*/ 147258 h 623574"/>
                <a:gd name="connsiteX48" fmla="*/ 334244 w 880419"/>
                <a:gd name="connsiteY48" fmla="*/ 176446 h 623574"/>
                <a:gd name="connsiteX49" fmla="*/ 236534 w 880419"/>
                <a:gd name="connsiteY49" fmla="*/ 194552 h 623574"/>
                <a:gd name="connsiteX50" fmla="*/ 164964 w 880419"/>
                <a:gd name="connsiteY50" fmla="*/ 178983 h 623574"/>
                <a:gd name="connsiteX51" fmla="*/ 105746 w 880419"/>
                <a:gd name="connsiteY51" fmla="*/ 171031 h 623574"/>
                <a:gd name="connsiteX52" fmla="*/ 59047 w 880419"/>
                <a:gd name="connsiteY52" fmla="*/ 169341 h 623574"/>
                <a:gd name="connsiteX53" fmla="*/ 20978 w 880419"/>
                <a:gd name="connsiteY53" fmla="*/ 191672 h 623574"/>
                <a:gd name="connsiteX54" fmla="*/ -6942 w 880419"/>
                <a:gd name="connsiteY54" fmla="*/ 230675 h 623574"/>
                <a:gd name="connsiteX55" fmla="*/ 13191 w 880419"/>
                <a:gd name="connsiteY55" fmla="*/ 271198 h 623574"/>
                <a:gd name="connsiteX56" fmla="*/ 4732 w 880419"/>
                <a:gd name="connsiteY56" fmla="*/ 302328 h 623574"/>
                <a:gd name="connsiteX57" fmla="*/ 43226 w 880419"/>
                <a:gd name="connsiteY57" fmla="*/ 301146 h 623574"/>
                <a:gd name="connsiteX58" fmla="*/ 44412 w 880419"/>
                <a:gd name="connsiteY58" fmla="*/ 339720 h 623574"/>
                <a:gd name="connsiteX59" fmla="*/ 12262 w 880419"/>
                <a:gd name="connsiteY59" fmla="*/ 366033 h 623574"/>
                <a:gd name="connsiteX60" fmla="*/ 58452 w 880419"/>
                <a:gd name="connsiteY60" fmla="*/ 411037 h 623574"/>
                <a:gd name="connsiteX61" fmla="*/ 51261 w 880419"/>
                <a:gd name="connsiteY61" fmla="*/ 437433 h 623574"/>
                <a:gd name="connsiteX62" fmla="*/ 44242 w 880419"/>
                <a:gd name="connsiteY62" fmla="*/ 454353 h 623574"/>
                <a:gd name="connsiteX63" fmla="*/ 83072 w 880419"/>
                <a:gd name="connsiteY63" fmla="*/ 492166 h 623574"/>
                <a:gd name="connsiteX64" fmla="*/ 80787 w 880419"/>
                <a:gd name="connsiteY64" fmla="*/ 521606 h 623574"/>
                <a:gd name="connsiteX65" fmla="*/ 123087 w 880419"/>
                <a:gd name="connsiteY65" fmla="*/ 512642 h 623574"/>
                <a:gd name="connsiteX66" fmla="*/ 132901 w 880419"/>
                <a:gd name="connsiteY66" fmla="*/ 550877 h 623574"/>
                <a:gd name="connsiteX67" fmla="*/ 161156 w 880419"/>
                <a:gd name="connsiteY67" fmla="*/ 602144 h 623574"/>
                <a:gd name="connsiteX68" fmla="*/ 216736 w 880419"/>
                <a:gd name="connsiteY68" fmla="*/ 585902 h 623574"/>
                <a:gd name="connsiteX69" fmla="*/ 239157 w 880419"/>
                <a:gd name="connsiteY69" fmla="*/ 616697 h 623574"/>
                <a:gd name="connsiteX70" fmla="*/ 258613 w 880419"/>
                <a:gd name="connsiteY70" fmla="*/ 604089 h 623574"/>
                <a:gd name="connsiteX71" fmla="*/ 298628 w 880419"/>
                <a:gd name="connsiteY71" fmla="*/ 606374 h 62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80419" h="623574">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name="connsiteX0" fmla="*/ 29993 w 559851"/>
                <a:gd name="connsiteY0" fmla="*/ 152130 h 527092"/>
                <a:gd name="connsiteX1" fmla="*/ 14767 w 559851"/>
                <a:gd name="connsiteY1" fmla="*/ 170235 h 527092"/>
                <a:gd name="connsiteX2" fmla="*/ 4192 w 559851"/>
                <a:gd name="connsiteY2" fmla="*/ 191636 h 527092"/>
                <a:gd name="connsiteX3" fmla="*/ -5879 w 559851"/>
                <a:gd name="connsiteY3" fmla="*/ 211348 h 527092"/>
                <a:gd name="connsiteX4" fmla="*/ 11549 w 559851"/>
                <a:gd name="connsiteY4" fmla="*/ 219808 h 527092"/>
                <a:gd name="connsiteX5" fmla="*/ 18658 w 559851"/>
                <a:gd name="connsiteY5" fmla="*/ 233427 h 527092"/>
                <a:gd name="connsiteX6" fmla="*/ 44037 w 559851"/>
                <a:gd name="connsiteY6" fmla="*/ 250855 h 527092"/>
                <a:gd name="connsiteX7" fmla="*/ 53848 w 559851"/>
                <a:gd name="connsiteY7" fmla="*/ 271158 h 527092"/>
                <a:gd name="connsiteX8" fmla="*/ 102831 w 559851"/>
                <a:gd name="connsiteY8" fmla="*/ 336131 h 527092"/>
                <a:gd name="connsiteX9" fmla="*/ 110869 w 559851"/>
                <a:gd name="connsiteY9" fmla="*/ 316758 h 527092"/>
                <a:gd name="connsiteX10" fmla="*/ 127789 w 559851"/>
                <a:gd name="connsiteY10" fmla="*/ 314473 h 527092"/>
                <a:gd name="connsiteX11" fmla="*/ 122543 w 559851"/>
                <a:gd name="connsiteY11" fmla="*/ 343323 h 527092"/>
                <a:gd name="connsiteX12" fmla="*/ 157229 w 559851"/>
                <a:gd name="connsiteY12" fmla="*/ 375299 h 527092"/>
                <a:gd name="connsiteX13" fmla="*/ 171947 w 559851"/>
                <a:gd name="connsiteY13" fmla="*/ 416161 h 527092"/>
                <a:gd name="connsiteX14" fmla="*/ 193522 w 559851"/>
                <a:gd name="connsiteY14" fmla="*/ 435278 h 527092"/>
                <a:gd name="connsiteX15" fmla="*/ 213317 w 559851"/>
                <a:gd name="connsiteY15" fmla="*/ 432994 h 527092"/>
                <a:gd name="connsiteX16" fmla="*/ 217803 w 559851"/>
                <a:gd name="connsiteY16" fmla="*/ 442978 h 527092"/>
                <a:gd name="connsiteX17" fmla="*/ 244789 w 559851"/>
                <a:gd name="connsiteY17" fmla="*/ 462942 h 527092"/>
                <a:gd name="connsiteX18" fmla="*/ 270169 w 559851"/>
                <a:gd name="connsiteY18" fmla="*/ 509132 h 527092"/>
                <a:gd name="connsiteX19" fmla="*/ 314327 w 559851"/>
                <a:gd name="connsiteY19" fmla="*/ 520215 h 527092"/>
                <a:gd name="connsiteX20" fmla="*/ 332771 w 559851"/>
                <a:gd name="connsiteY20" fmla="*/ 506935 h 527092"/>
                <a:gd name="connsiteX21" fmla="*/ 357642 w 559851"/>
                <a:gd name="connsiteY21" fmla="*/ 497715 h 527092"/>
                <a:gd name="connsiteX22" fmla="*/ 378114 w 559851"/>
                <a:gd name="connsiteY22" fmla="*/ 484091 h 527092"/>
                <a:gd name="connsiteX23" fmla="*/ 359926 w 559851"/>
                <a:gd name="connsiteY23" fmla="*/ 475632 h 527092"/>
                <a:gd name="connsiteX24" fmla="*/ 366019 w 559851"/>
                <a:gd name="connsiteY24" fmla="*/ 465144 h 527092"/>
                <a:gd name="connsiteX25" fmla="*/ 350706 w 559851"/>
                <a:gd name="connsiteY25" fmla="*/ 456684 h 527092"/>
                <a:gd name="connsiteX26" fmla="*/ 361872 w 559851"/>
                <a:gd name="connsiteY26" fmla="*/ 418276 h 527092"/>
                <a:gd name="connsiteX27" fmla="*/ 346729 w 559851"/>
                <a:gd name="connsiteY27" fmla="*/ 408717 h 527092"/>
                <a:gd name="connsiteX28" fmla="*/ 372108 w 559851"/>
                <a:gd name="connsiteY28" fmla="*/ 392809 h 527092"/>
                <a:gd name="connsiteX29" fmla="*/ 374392 w 559851"/>
                <a:gd name="connsiteY29" fmla="*/ 391628 h 527092"/>
                <a:gd name="connsiteX30" fmla="*/ 390126 w 559851"/>
                <a:gd name="connsiteY30" fmla="*/ 366249 h 527092"/>
                <a:gd name="connsiteX31" fmla="*/ 419228 w 559851"/>
                <a:gd name="connsiteY31" fmla="*/ 355418 h 527092"/>
                <a:gd name="connsiteX32" fmla="*/ 439027 w 559851"/>
                <a:gd name="connsiteY32" fmla="*/ 335032 h 527092"/>
                <a:gd name="connsiteX33" fmla="*/ 457975 w 559851"/>
                <a:gd name="connsiteY33" fmla="*/ 353389 h 527092"/>
                <a:gd name="connsiteX34" fmla="*/ 492239 w 559851"/>
                <a:gd name="connsiteY34" fmla="*/ 356603 h 527092"/>
                <a:gd name="connsiteX35" fmla="*/ 507552 w 559851"/>
                <a:gd name="connsiteY35" fmla="*/ 362357 h 527092"/>
                <a:gd name="connsiteX36" fmla="*/ 529292 w 559851"/>
                <a:gd name="connsiteY36" fmla="*/ 353898 h 527092"/>
                <a:gd name="connsiteX37" fmla="*/ 546212 w 559851"/>
                <a:gd name="connsiteY37" fmla="*/ 370817 h 527092"/>
                <a:gd name="connsiteX38" fmla="*/ 542742 w 559851"/>
                <a:gd name="connsiteY38" fmla="*/ 333508 h 527092"/>
                <a:gd name="connsiteX39" fmla="*/ 543758 w 559851"/>
                <a:gd name="connsiteY39" fmla="*/ 328770 h 527092"/>
                <a:gd name="connsiteX40" fmla="*/ 518379 w 559851"/>
                <a:gd name="connsiteY40" fmla="*/ 321070 h 527092"/>
                <a:gd name="connsiteX41" fmla="*/ 507213 w 559851"/>
                <a:gd name="connsiteY41" fmla="*/ 293324 h 527092"/>
                <a:gd name="connsiteX42" fmla="*/ 503066 w 559851"/>
                <a:gd name="connsiteY42" fmla="*/ 266251 h 527092"/>
                <a:gd name="connsiteX43" fmla="*/ 497316 w 559851"/>
                <a:gd name="connsiteY43" fmla="*/ 223951 h 527092"/>
                <a:gd name="connsiteX44" fmla="*/ 475658 w 559851"/>
                <a:gd name="connsiteY44" fmla="*/ 174378 h 527092"/>
                <a:gd name="connsiteX45" fmla="*/ 447061 w 559851"/>
                <a:gd name="connsiteY45" fmla="*/ 136817 h 527092"/>
                <a:gd name="connsiteX46" fmla="*/ 442410 w 559851"/>
                <a:gd name="connsiteY46" fmla="*/ 106191 h 527092"/>
                <a:gd name="connsiteX47" fmla="*/ 424561 w 559851"/>
                <a:gd name="connsiteY47" fmla="*/ 104076 h 527092"/>
                <a:gd name="connsiteX48" fmla="*/ 428791 w 559851"/>
                <a:gd name="connsiteY48" fmla="*/ 64822 h 527092"/>
                <a:gd name="connsiteX49" fmla="*/ 368217 w 559851"/>
                <a:gd name="connsiteY49" fmla="*/ 91556 h 527092"/>
                <a:gd name="connsiteX50" fmla="*/ 336579 w 559851"/>
                <a:gd name="connsiteY50" fmla="*/ 47567 h 527092"/>
                <a:gd name="connsiteX51" fmla="*/ 330400 w 559851"/>
                <a:gd name="connsiteY51" fmla="*/ 25484 h 527092"/>
                <a:gd name="connsiteX52" fmla="*/ 300456 w 559851"/>
                <a:gd name="connsiteY52" fmla="*/ 47989 h 527092"/>
                <a:gd name="connsiteX53" fmla="*/ 282941 w 559851"/>
                <a:gd name="connsiteY53" fmla="*/ 49087 h 527092"/>
                <a:gd name="connsiteX54" fmla="*/ 260945 w 559851"/>
                <a:gd name="connsiteY54" fmla="*/ 61695 h 527092"/>
                <a:gd name="connsiteX55" fmla="*/ 248086 w 559851"/>
                <a:gd name="connsiteY55" fmla="*/ 53235 h 527092"/>
                <a:gd name="connsiteX56" fmla="*/ 211371 w 559851"/>
                <a:gd name="connsiteY56" fmla="*/ 43841 h 527092"/>
                <a:gd name="connsiteX57" fmla="*/ 199528 w 559851"/>
                <a:gd name="connsiteY57" fmla="*/ 17958 h 527092"/>
                <a:gd name="connsiteX58" fmla="*/ 177788 w 559851"/>
                <a:gd name="connsiteY58" fmla="*/ 14827 h 527092"/>
                <a:gd name="connsiteX59" fmla="*/ 172963 w 559851"/>
                <a:gd name="connsiteY59" fmla="*/ 782 h 527092"/>
                <a:gd name="connsiteX60" fmla="*/ 148009 w 559851"/>
                <a:gd name="connsiteY60" fmla="*/ 15165 h 527092"/>
                <a:gd name="connsiteX61" fmla="*/ 131090 w 559851"/>
                <a:gd name="connsiteY61" fmla="*/ -6831 h 527092"/>
                <a:gd name="connsiteX62" fmla="*/ 94288 w 559851"/>
                <a:gd name="connsiteY62" fmla="*/ 20833 h 527092"/>
                <a:gd name="connsiteX63" fmla="*/ 52497 w 559851"/>
                <a:gd name="connsiteY63" fmla="*/ 52388 h 527092"/>
                <a:gd name="connsiteX64" fmla="*/ 34305 w 559851"/>
                <a:gd name="connsiteY64" fmla="*/ 65838 h 527092"/>
                <a:gd name="connsiteX65" fmla="*/ 22380 w 559851"/>
                <a:gd name="connsiteY65" fmla="*/ 60001 h 527092"/>
                <a:gd name="connsiteX66" fmla="*/ 35408 w 559851"/>
                <a:gd name="connsiteY66" fmla="*/ 87582 h 527092"/>
                <a:gd name="connsiteX67" fmla="*/ 33037 w 559851"/>
                <a:gd name="connsiteY67" fmla="*/ 103316 h 527092"/>
                <a:gd name="connsiteX68" fmla="*/ 38705 w 559851"/>
                <a:gd name="connsiteY68" fmla="*/ 115581 h 527092"/>
                <a:gd name="connsiteX69" fmla="*/ 24408 w 559851"/>
                <a:gd name="connsiteY69" fmla="*/ 127680 h 527092"/>
                <a:gd name="connsiteX70" fmla="*/ 17220 w 559851"/>
                <a:gd name="connsiteY70" fmla="*/ 142146 h 527092"/>
                <a:gd name="connsiteX71" fmla="*/ 17724 w 559851"/>
                <a:gd name="connsiteY71" fmla="*/ 142654 h 527092"/>
                <a:gd name="connsiteX72" fmla="*/ 29993 w 559851"/>
                <a:gd name="connsiteY72" fmla="*/ 152130 h 5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9851" h="527092">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name="connsiteX0" fmla="*/ 3290 w 492443"/>
                <a:gd name="connsiteY0" fmla="*/ 483367 h 553335"/>
                <a:gd name="connsiteX1" fmla="*/ 117920 w 492443"/>
                <a:gd name="connsiteY1" fmla="*/ 479563 h 553335"/>
                <a:gd name="connsiteX2" fmla="*/ 163519 w 492443"/>
                <a:gd name="connsiteY2" fmla="*/ 471103 h 553335"/>
                <a:gd name="connsiteX3" fmla="*/ 171979 w 492443"/>
                <a:gd name="connsiteY3" fmla="*/ 481083 h 553335"/>
                <a:gd name="connsiteX4" fmla="*/ 192534 w 492443"/>
                <a:gd name="connsiteY4" fmla="*/ 480323 h 553335"/>
                <a:gd name="connsiteX5" fmla="*/ 196425 w 492443"/>
                <a:gd name="connsiteY5" fmla="*/ 502741 h 553335"/>
                <a:gd name="connsiteX6" fmla="*/ 217071 w 492443"/>
                <a:gd name="connsiteY6" fmla="*/ 499019 h 553335"/>
                <a:gd name="connsiteX7" fmla="*/ 210808 w 492443"/>
                <a:gd name="connsiteY7" fmla="*/ 514584 h 553335"/>
                <a:gd name="connsiteX8" fmla="*/ 223246 w 492443"/>
                <a:gd name="connsiteY8" fmla="*/ 545887 h 553335"/>
                <a:gd name="connsiteX9" fmla="*/ 256577 w 492443"/>
                <a:gd name="connsiteY9" fmla="*/ 505281 h 553335"/>
                <a:gd name="connsiteX10" fmla="*/ 311566 w 492443"/>
                <a:gd name="connsiteY10" fmla="*/ 510189 h 553335"/>
                <a:gd name="connsiteX11" fmla="*/ 342357 w 492443"/>
                <a:gd name="connsiteY11" fmla="*/ 486498 h 553335"/>
                <a:gd name="connsiteX12" fmla="*/ 357418 w 492443"/>
                <a:gd name="connsiteY12" fmla="*/ 497920 h 553335"/>
                <a:gd name="connsiteX13" fmla="*/ 374338 w 492443"/>
                <a:gd name="connsiteY13" fmla="*/ 489968 h 553335"/>
                <a:gd name="connsiteX14" fmla="*/ 390072 w 492443"/>
                <a:gd name="connsiteY14" fmla="*/ 498003 h 553335"/>
                <a:gd name="connsiteX15" fmla="*/ 375436 w 492443"/>
                <a:gd name="connsiteY15" fmla="*/ 447244 h 553335"/>
                <a:gd name="connsiteX16" fmla="*/ 444891 w 492443"/>
                <a:gd name="connsiteY16" fmla="*/ 428465 h 553335"/>
                <a:gd name="connsiteX17" fmla="*/ 455553 w 492443"/>
                <a:gd name="connsiteY17" fmla="*/ 389888 h 553335"/>
                <a:gd name="connsiteX18" fmla="*/ 485501 w 492443"/>
                <a:gd name="connsiteY18" fmla="*/ 351480 h 553335"/>
                <a:gd name="connsiteX19" fmla="*/ 474839 w 492443"/>
                <a:gd name="connsiteY19" fmla="*/ 285577 h 553335"/>
                <a:gd name="connsiteX20" fmla="*/ 469085 w 492443"/>
                <a:gd name="connsiteY20" fmla="*/ 286594 h 553335"/>
                <a:gd name="connsiteX21" fmla="*/ 447514 w 492443"/>
                <a:gd name="connsiteY21" fmla="*/ 267472 h 553335"/>
                <a:gd name="connsiteX22" fmla="*/ 432796 w 492443"/>
                <a:gd name="connsiteY22" fmla="*/ 226615 h 553335"/>
                <a:gd name="connsiteX23" fmla="*/ 398110 w 492443"/>
                <a:gd name="connsiteY23" fmla="*/ 194634 h 553335"/>
                <a:gd name="connsiteX24" fmla="*/ 403352 w 492443"/>
                <a:gd name="connsiteY24" fmla="*/ 165785 h 553335"/>
                <a:gd name="connsiteX25" fmla="*/ 386433 w 492443"/>
                <a:gd name="connsiteY25" fmla="*/ 168069 h 553335"/>
                <a:gd name="connsiteX26" fmla="*/ 378398 w 492443"/>
                <a:gd name="connsiteY26" fmla="*/ 187443 h 553335"/>
                <a:gd name="connsiteX27" fmla="*/ 329415 w 492443"/>
                <a:gd name="connsiteY27" fmla="*/ 122474 h 553335"/>
                <a:gd name="connsiteX28" fmla="*/ 319601 w 492443"/>
                <a:gd name="connsiteY28" fmla="*/ 102167 h 553335"/>
                <a:gd name="connsiteX29" fmla="*/ 294221 w 492443"/>
                <a:gd name="connsiteY29" fmla="*/ 84743 h 553335"/>
                <a:gd name="connsiteX30" fmla="*/ 287116 w 492443"/>
                <a:gd name="connsiteY30" fmla="*/ 71120 h 553335"/>
                <a:gd name="connsiteX31" fmla="*/ 269688 w 492443"/>
                <a:gd name="connsiteY31" fmla="*/ 62660 h 553335"/>
                <a:gd name="connsiteX32" fmla="*/ 279755 w 492443"/>
                <a:gd name="connsiteY32" fmla="*/ 42948 h 553335"/>
                <a:gd name="connsiteX33" fmla="*/ 290330 w 492443"/>
                <a:gd name="connsiteY33" fmla="*/ 21546 h 553335"/>
                <a:gd name="connsiteX34" fmla="*/ 305560 w 492443"/>
                <a:gd name="connsiteY34" fmla="*/ 3441 h 553335"/>
                <a:gd name="connsiteX35" fmla="*/ 292445 w 492443"/>
                <a:gd name="connsiteY35" fmla="*/ -6369 h 553335"/>
                <a:gd name="connsiteX36" fmla="*/ 291937 w 492443"/>
                <a:gd name="connsiteY36" fmla="*/ -6878 h 553335"/>
                <a:gd name="connsiteX37" fmla="*/ 279842 w 492443"/>
                <a:gd name="connsiteY37" fmla="*/ 9534 h 553335"/>
                <a:gd name="connsiteX38" fmla="*/ 239827 w 492443"/>
                <a:gd name="connsiteY38" fmla="*/ 6994 h 553335"/>
                <a:gd name="connsiteX39" fmla="*/ 220367 w 492443"/>
                <a:gd name="connsiteY39" fmla="*/ 19601 h 553335"/>
                <a:gd name="connsiteX40" fmla="*/ 223750 w 492443"/>
                <a:gd name="connsiteY40" fmla="*/ 35843 h 553335"/>
                <a:gd name="connsiteX41" fmla="*/ 187796 w 492443"/>
                <a:gd name="connsiteY41" fmla="*/ 73404 h 553335"/>
                <a:gd name="connsiteX42" fmla="*/ 136025 w 492443"/>
                <a:gd name="connsiteY42" fmla="*/ 87788 h 553335"/>
                <a:gd name="connsiteX43" fmla="*/ 87633 w 492443"/>
                <a:gd name="connsiteY43" fmla="*/ 140492 h 553335"/>
                <a:gd name="connsiteX44" fmla="*/ 98038 w 492443"/>
                <a:gd name="connsiteY44" fmla="*/ 202755 h 553335"/>
                <a:gd name="connsiteX45" fmla="*/ 91103 w 492443"/>
                <a:gd name="connsiteY45" fmla="*/ 249371 h 553335"/>
                <a:gd name="connsiteX46" fmla="*/ 115297 w 492443"/>
                <a:gd name="connsiteY46" fmla="*/ 273565 h 553335"/>
                <a:gd name="connsiteX47" fmla="*/ 34928 w 492443"/>
                <a:gd name="connsiteY47" fmla="*/ 358163 h 553335"/>
                <a:gd name="connsiteX48" fmla="*/ -6524 w 492443"/>
                <a:gd name="connsiteY48" fmla="*/ 408332 h 553335"/>
                <a:gd name="connsiteX49" fmla="*/ -2633 w 492443"/>
                <a:gd name="connsiteY49" fmla="*/ 441238 h 553335"/>
                <a:gd name="connsiteX50" fmla="*/ 3290 w 492443"/>
                <a:gd name="connsiteY50" fmla="*/ 483367 h 55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92443" h="553335">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name="connsiteX0" fmla="*/ -5862 w 534332"/>
                <a:gd name="connsiteY0" fmla="*/ 228027 h 615502"/>
                <a:gd name="connsiteX1" fmla="*/ 17233 w 534332"/>
                <a:gd name="connsiteY1" fmla="*/ 233781 h 615502"/>
                <a:gd name="connsiteX2" fmla="*/ 17233 w 534332"/>
                <a:gd name="connsiteY2" fmla="*/ 276671 h 615502"/>
                <a:gd name="connsiteX3" fmla="*/ 4882 w 534332"/>
                <a:gd name="connsiteY3" fmla="*/ 289869 h 615502"/>
                <a:gd name="connsiteX4" fmla="*/ 18080 w 534332"/>
                <a:gd name="connsiteY4" fmla="*/ 293169 h 615502"/>
                <a:gd name="connsiteX5" fmla="*/ 26540 w 534332"/>
                <a:gd name="connsiteY5" fmla="*/ 308057 h 615502"/>
                <a:gd name="connsiteX6" fmla="*/ 68839 w 534332"/>
                <a:gd name="connsiteY6" fmla="*/ 300613 h 615502"/>
                <a:gd name="connsiteX7" fmla="*/ 79497 w 534332"/>
                <a:gd name="connsiteY7" fmla="*/ 321254 h 615502"/>
                <a:gd name="connsiteX8" fmla="*/ 96416 w 534332"/>
                <a:gd name="connsiteY8" fmla="*/ 316347 h 615502"/>
                <a:gd name="connsiteX9" fmla="*/ 101410 w 534332"/>
                <a:gd name="connsiteY9" fmla="*/ 327009 h 615502"/>
                <a:gd name="connsiteX10" fmla="*/ 130256 w 534332"/>
                <a:gd name="connsiteY10" fmla="*/ 318549 h 615502"/>
                <a:gd name="connsiteX11" fmla="*/ 177293 w 534332"/>
                <a:gd name="connsiteY11" fmla="*/ 354842 h 615502"/>
                <a:gd name="connsiteX12" fmla="*/ 184736 w 534332"/>
                <a:gd name="connsiteY12" fmla="*/ 434025 h 615502"/>
                <a:gd name="connsiteX13" fmla="*/ 211979 w 534332"/>
                <a:gd name="connsiteY13" fmla="*/ 456360 h 615502"/>
                <a:gd name="connsiteX14" fmla="*/ 217733 w 534332"/>
                <a:gd name="connsiteY14" fmla="*/ 472854 h 615502"/>
                <a:gd name="connsiteX15" fmla="*/ 240064 w 534332"/>
                <a:gd name="connsiteY15" fmla="*/ 475308 h 615502"/>
                <a:gd name="connsiteX16" fmla="*/ 273903 w 534332"/>
                <a:gd name="connsiteY16" fmla="*/ 509994 h 615502"/>
                <a:gd name="connsiteX17" fmla="*/ 259946 w 534332"/>
                <a:gd name="connsiteY17" fmla="*/ 510841 h 615502"/>
                <a:gd name="connsiteX18" fmla="*/ 264853 w 534332"/>
                <a:gd name="connsiteY18" fmla="*/ 536220 h 615502"/>
                <a:gd name="connsiteX19" fmla="*/ 259946 w 534332"/>
                <a:gd name="connsiteY19" fmla="*/ 573356 h 615502"/>
                <a:gd name="connsiteX20" fmla="*/ 273903 w 534332"/>
                <a:gd name="connsiteY20" fmla="*/ 584100 h 615502"/>
                <a:gd name="connsiteX21" fmla="*/ 311890 w 534332"/>
                <a:gd name="connsiteY21" fmla="*/ 545271 h 615502"/>
                <a:gd name="connsiteX22" fmla="*/ 312737 w 534332"/>
                <a:gd name="connsiteY22" fmla="*/ 537827 h 615502"/>
                <a:gd name="connsiteX23" fmla="*/ 330838 w 534332"/>
                <a:gd name="connsiteY23" fmla="*/ 536220 h 615502"/>
                <a:gd name="connsiteX24" fmla="*/ 324241 w 534332"/>
                <a:gd name="connsiteY24" fmla="*/ 513125 h 615502"/>
                <a:gd name="connsiteX25" fmla="*/ 335832 w 534332"/>
                <a:gd name="connsiteY25" fmla="*/ 524629 h 615502"/>
                <a:gd name="connsiteX26" fmla="*/ 346576 w 534332"/>
                <a:gd name="connsiteY26" fmla="*/ 525476 h 615502"/>
                <a:gd name="connsiteX27" fmla="*/ 369671 w 534332"/>
                <a:gd name="connsiteY27" fmla="*/ 546964 h 615502"/>
                <a:gd name="connsiteX28" fmla="*/ 384559 w 534332"/>
                <a:gd name="connsiteY28" fmla="*/ 518875 h 615502"/>
                <a:gd name="connsiteX29" fmla="*/ 398517 w 534332"/>
                <a:gd name="connsiteY29" fmla="*/ 513972 h 615502"/>
                <a:gd name="connsiteX30" fmla="*/ 410954 w 534332"/>
                <a:gd name="connsiteY30" fmla="*/ 499080 h 615502"/>
                <a:gd name="connsiteX31" fmla="*/ 424152 w 534332"/>
                <a:gd name="connsiteY31" fmla="*/ 508131 h 615502"/>
                <a:gd name="connsiteX32" fmla="*/ 418315 w 534332"/>
                <a:gd name="connsiteY32" fmla="*/ 530466 h 615502"/>
                <a:gd name="connsiteX33" fmla="*/ 413408 w 534332"/>
                <a:gd name="connsiteY33" fmla="*/ 580804 h 615502"/>
                <a:gd name="connsiteX34" fmla="*/ 420852 w 534332"/>
                <a:gd name="connsiteY34" fmla="*/ 608042 h 615502"/>
                <a:gd name="connsiteX35" fmla="*/ 434810 w 534332"/>
                <a:gd name="connsiteY35" fmla="*/ 589007 h 615502"/>
                <a:gd name="connsiteX36" fmla="*/ 450548 w 534332"/>
                <a:gd name="connsiteY36" fmla="*/ 587401 h 615502"/>
                <a:gd name="connsiteX37" fmla="*/ 448094 w 534332"/>
                <a:gd name="connsiteY37" fmla="*/ 571666 h 615502"/>
                <a:gd name="connsiteX38" fmla="*/ 485994 w 534332"/>
                <a:gd name="connsiteY38" fmla="*/ 575810 h 615502"/>
                <a:gd name="connsiteX39" fmla="*/ 506636 w 534332"/>
                <a:gd name="connsiteY39" fmla="*/ 554408 h 615502"/>
                <a:gd name="connsiteX40" fmla="*/ 523130 w 534332"/>
                <a:gd name="connsiteY40" fmla="*/ 555168 h 615502"/>
                <a:gd name="connsiteX41" fmla="*/ 515686 w 534332"/>
                <a:gd name="connsiteY41" fmla="*/ 514732 h 615502"/>
                <a:gd name="connsiteX42" fmla="*/ 524146 w 534332"/>
                <a:gd name="connsiteY42" fmla="*/ 497812 h 615502"/>
                <a:gd name="connsiteX43" fmla="*/ 515095 w 534332"/>
                <a:gd name="connsiteY43" fmla="*/ 476324 h 615502"/>
                <a:gd name="connsiteX44" fmla="*/ 510948 w 534332"/>
                <a:gd name="connsiteY44" fmla="*/ 449928 h 615502"/>
                <a:gd name="connsiteX45" fmla="*/ 494454 w 534332"/>
                <a:gd name="connsiteY45" fmla="*/ 432587 h 615502"/>
                <a:gd name="connsiteX46" fmla="*/ 479563 w 534332"/>
                <a:gd name="connsiteY46" fmla="*/ 385550 h 615502"/>
                <a:gd name="connsiteX47" fmla="*/ 458161 w 534332"/>
                <a:gd name="connsiteY47" fmla="*/ 340967 h 615502"/>
                <a:gd name="connsiteX48" fmla="*/ 453167 w 534332"/>
                <a:gd name="connsiteY48" fmla="*/ 272528 h 615502"/>
                <a:gd name="connsiteX49" fmla="*/ 442427 w 534332"/>
                <a:gd name="connsiteY49" fmla="*/ 259330 h 615502"/>
                <a:gd name="connsiteX50" fmla="*/ 438362 w 534332"/>
                <a:gd name="connsiteY50" fmla="*/ 217031 h 615502"/>
                <a:gd name="connsiteX51" fmla="*/ 450717 w 534332"/>
                <a:gd name="connsiteY51" fmla="*/ 204680 h 615502"/>
                <a:gd name="connsiteX52" fmla="*/ 449024 w 534332"/>
                <a:gd name="connsiteY52" fmla="*/ 183191 h 615502"/>
                <a:gd name="connsiteX53" fmla="*/ 460615 w 534332"/>
                <a:gd name="connsiteY53" fmla="*/ 169994 h 615502"/>
                <a:gd name="connsiteX54" fmla="*/ 462222 w 534332"/>
                <a:gd name="connsiteY54" fmla="*/ 153074 h 615502"/>
                <a:gd name="connsiteX55" fmla="*/ 487601 w 534332"/>
                <a:gd name="connsiteY55" fmla="*/ 139876 h 615502"/>
                <a:gd name="connsiteX56" fmla="*/ 490055 w 534332"/>
                <a:gd name="connsiteY56" fmla="*/ 117628 h 615502"/>
                <a:gd name="connsiteX57" fmla="*/ 509003 w 534332"/>
                <a:gd name="connsiteY57" fmla="*/ 102736 h 615502"/>
                <a:gd name="connsiteX58" fmla="*/ 511035 w 534332"/>
                <a:gd name="connsiteY58" fmla="*/ 71181 h 615502"/>
                <a:gd name="connsiteX59" fmla="*/ 498176 w 534332"/>
                <a:gd name="connsiteY59" fmla="*/ 81504 h 615502"/>
                <a:gd name="connsiteX60" fmla="*/ 454014 w 534332"/>
                <a:gd name="connsiteY60" fmla="*/ 70421 h 615502"/>
                <a:gd name="connsiteX61" fmla="*/ 428634 w 534332"/>
                <a:gd name="connsiteY61" fmla="*/ 24231 h 615502"/>
                <a:gd name="connsiteX62" fmla="*/ 401648 w 534332"/>
                <a:gd name="connsiteY62" fmla="*/ 4267 h 615502"/>
                <a:gd name="connsiteX63" fmla="*/ 397166 w 534332"/>
                <a:gd name="connsiteY63" fmla="*/ -5717 h 615502"/>
                <a:gd name="connsiteX64" fmla="*/ 383121 w 534332"/>
                <a:gd name="connsiteY64" fmla="*/ -4449 h 615502"/>
                <a:gd name="connsiteX65" fmla="*/ 393783 w 534332"/>
                <a:gd name="connsiteY65" fmla="*/ 61453 h 615502"/>
                <a:gd name="connsiteX66" fmla="*/ 363835 w 534332"/>
                <a:gd name="connsiteY66" fmla="*/ 99861 h 615502"/>
                <a:gd name="connsiteX67" fmla="*/ 353173 w 534332"/>
                <a:gd name="connsiteY67" fmla="*/ 138439 h 615502"/>
                <a:gd name="connsiteX68" fmla="*/ 283718 w 534332"/>
                <a:gd name="connsiteY68" fmla="*/ 157217 h 615502"/>
                <a:gd name="connsiteX69" fmla="*/ 298354 w 534332"/>
                <a:gd name="connsiteY69" fmla="*/ 207976 h 615502"/>
                <a:gd name="connsiteX70" fmla="*/ 282619 w 534332"/>
                <a:gd name="connsiteY70" fmla="*/ 199942 h 615502"/>
                <a:gd name="connsiteX71" fmla="*/ 265700 w 534332"/>
                <a:gd name="connsiteY71" fmla="*/ 207894 h 615502"/>
                <a:gd name="connsiteX72" fmla="*/ 250639 w 534332"/>
                <a:gd name="connsiteY72" fmla="*/ 196472 h 615502"/>
                <a:gd name="connsiteX73" fmla="*/ 219848 w 534332"/>
                <a:gd name="connsiteY73" fmla="*/ 220158 h 615502"/>
                <a:gd name="connsiteX74" fmla="*/ 164859 w 534332"/>
                <a:gd name="connsiteY74" fmla="*/ 215255 h 615502"/>
                <a:gd name="connsiteX75" fmla="*/ 131528 w 534332"/>
                <a:gd name="connsiteY75" fmla="*/ 255860 h 615502"/>
                <a:gd name="connsiteX76" fmla="*/ 119090 w 534332"/>
                <a:gd name="connsiteY76" fmla="*/ 224557 h 615502"/>
                <a:gd name="connsiteX77" fmla="*/ 125348 w 534332"/>
                <a:gd name="connsiteY77" fmla="*/ 208992 h 615502"/>
                <a:gd name="connsiteX78" fmla="*/ 104707 w 534332"/>
                <a:gd name="connsiteY78" fmla="*/ 212714 h 615502"/>
                <a:gd name="connsiteX79" fmla="*/ 100816 w 534332"/>
                <a:gd name="connsiteY79" fmla="*/ 190296 h 615502"/>
                <a:gd name="connsiteX80" fmla="*/ 80261 w 534332"/>
                <a:gd name="connsiteY80" fmla="*/ 191056 h 615502"/>
                <a:gd name="connsiteX81" fmla="*/ 71801 w 534332"/>
                <a:gd name="connsiteY81" fmla="*/ 181076 h 615502"/>
                <a:gd name="connsiteX82" fmla="*/ 26201 w 534332"/>
                <a:gd name="connsiteY82" fmla="*/ 189536 h 615502"/>
                <a:gd name="connsiteX83" fmla="*/ 3445 w 534332"/>
                <a:gd name="connsiteY83" fmla="*/ 194357 h 615502"/>
                <a:gd name="connsiteX84" fmla="*/ -6709 w 534332"/>
                <a:gd name="connsiteY84" fmla="*/ 221599 h 615502"/>
                <a:gd name="connsiteX85" fmla="*/ -5862 w 534332"/>
                <a:gd name="connsiteY85" fmla="*/ 228027 h 6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34332" h="61550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name="connsiteX0" fmla="*/ 850463 w 1115668"/>
                <a:gd name="connsiteY0" fmla="*/ 825739 h 881850"/>
                <a:gd name="connsiteX1" fmla="*/ 894964 w 1115668"/>
                <a:gd name="connsiteY1" fmla="*/ 850527 h 881850"/>
                <a:gd name="connsiteX2" fmla="*/ 903424 w 1115668"/>
                <a:gd name="connsiteY2" fmla="*/ 813640 h 881850"/>
                <a:gd name="connsiteX3" fmla="*/ 919071 w 1115668"/>
                <a:gd name="connsiteY3" fmla="*/ 798835 h 881850"/>
                <a:gd name="connsiteX4" fmla="*/ 917720 w 1115668"/>
                <a:gd name="connsiteY4" fmla="*/ 765842 h 881850"/>
                <a:gd name="connsiteX5" fmla="*/ 943100 w 1115668"/>
                <a:gd name="connsiteY5" fmla="*/ 782762 h 881850"/>
                <a:gd name="connsiteX6" fmla="*/ 955790 w 1115668"/>
                <a:gd name="connsiteY6" fmla="*/ 773794 h 881850"/>
                <a:gd name="connsiteX7" fmla="*/ 972032 w 1115668"/>
                <a:gd name="connsiteY7" fmla="*/ 778280 h 881850"/>
                <a:gd name="connsiteX8" fmla="*/ 999609 w 1115668"/>
                <a:gd name="connsiteY8" fmla="*/ 740802 h 881850"/>
                <a:gd name="connsiteX9" fmla="*/ 1001472 w 1115668"/>
                <a:gd name="connsiteY9" fmla="*/ 689026 h 881850"/>
                <a:gd name="connsiteX10" fmla="*/ 975332 w 1115668"/>
                <a:gd name="connsiteY10" fmla="*/ 671091 h 881850"/>
                <a:gd name="connsiteX11" fmla="*/ 997919 w 1115668"/>
                <a:gd name="connsiteY11" fmla="*/ 660012 h 881850"/>
                <a:gd name="connsiteX12" fmla="*/ 1009341 w 1115668"/>
                <a:gd name="connsiteY12" fmla="*/ 641147 h 881850"/>
                <a:gd name="connsiteX13" fmla="*/ 1043180 w 1115668"/>
                <a:gd name="connsiteY13" fmla="*/ 629638 h 881850"/>
                <a:gd name="connsiteX14" fmla="*/ 1063822 w 1115668"/>
                <a:gd name="connsiteY14" fmla="*/ 610521 h 881850"/>
                <a:gd name="connsiteX15" fmla="*/ 1011964 w 1115668"/>
                <a:gd name="connsiteY15" fmla="*/ 607729 h 881850"/>
                <a:gd name="connsiteX16" fmla="*/ 995044 w 1115668"/>
                <a:gd name="connsiteY16" fmla="*/ 619910 h 881850"/>
                <a:gd name="connsiteX17" fmla="*/ 983875 w 1115668"/>
                <a:gd name="connsiteY17" fmla="*/ 589115 h 881850"/>
                <a:gd name="connsiteX18" fmla="*/ 1003669 w 1115668"/>
                <a:gd name="connsiteY18" fmla="*/ 578371 h 881850"/>
                <a:gd name="connsiteX19" fmla="*/ 990476 w 1115668"/>
                <a:gd name="connsiteY19" fmla="*/ 552992 h 881850"/>
                <a:gd name="connsiteX20" fmla="*/ 1036918 w 1115668"/>
                <a:gd name="connsiteY20" fmla="*/ 527021 h 881850"/>
                <a:gd name="connsiteX21" fmla="*/ 1048170 w 1115668"/>
                <a:gd name="connsiteY21" fmla="*/ 513654 h 881850"/>
                <a:gd name="connsiteX22" fmla="*/ 1038950 w 1115668"/>
                <a:gd name="connsiteY22" fmla="*/ 506549 h 881850"/>
                <a:gd name="connsiteX23" fmla="*/ 1059084 w 1115668"/>
                <a:gd name="connsiteY23" fmla="*/ 490220 h 881850"/>
                <a:gd name="connsiteX24" fmla="*/ 1040388 w 1115668"/>
                <a:gd name="connsiteY24" fmla="*/ 443778 h 881850"/>
                <a:gd name="connsiteX25" fmla="*/ 1078288 w 1115668"/>
                <a:gd name="connsiteY25" fmla="*/ 407824 h 881850"/>
                <a:gd name="connsiteX26" fmla="*/ 1039120 w 1115668"/>
                <a:gd name="connsiteY26" fmla="*/ 403424 h 881850"/>
                <a:gd name="connsiteX27" fmla="*/ 1050707 w 1115668"/>
                <a:gd name="connsiteY27" fmla="*/ 400211 h 881850"/>
                <a:gd name="connsiteX28" fmla="*/ 1064669 w 1115668"/>
                <a:gd name="connsiteY28" fmla="*/ 386505 h 881850"/>
                <a:gd name="connsiteX29" fmla="*/ 1086748 w 1115668"/>
                <a:gd name="connsiteY29" fmla="*/ 386505 h 881850"/>
                <a:gd name="connsiteX30" fmla="*/ 1088863 w 1115668"/>
                <a:gd name="connsiteY30" fmla="*/ 381680 h 881850"/>
                <a:gd name="connsiteX31" fmla="*/ 1107980 w 1115668"/>
                <a:gd name="connsiteY31" fmla="*/ 335151 h 881850"/>
                <a:gd name="connsiteX32" fmla="*/ 1108657 w 1115668"/>
                <a:gd name="connsiteY32" fmla="*/ 333205 h 881850"/>
                <a:gd name="connsiteX33" fmla="*/ 1077780 w 1115668"/>
                <a:gd name="connsiteY33" fmla="*/ 306644 h 881850"/>
                <a:gd name="connsiteX34" fmla="*/ 1069320 w 1115668"/>
                <a:gd name="connsiteY34" fmla="*/ 264345 h 881850"/>
                <a:gd name="connsiteX35" fmla="*/ 1048761 w 1115668"/>
                <a:gd name="connsiteY35" fmla="*/ 262313 h 881850"/>
                <a:gd name="connsiteX36" fmla="*/ 1026851 w 1115668"/>
                <a:gd name="connsiteY36" fmla="*/ 233720 h 881850"/>
                <a:gd name="connsiteX37" fmla="*/ 989460 w 1115668"/>
                <a:gd name="connsiteY37" fmla="*/ 236512 h 881850"/>
                <a:gd name="connsiteX38" fmla="*/ 986159 w 1115668"/>
                <a:gd name="connsiteY38" fmla="*/ 224921 h 881850"/>
                <a:gd name="connsiteX39" fmla="*/ 956211 w 1115668"/>
                <a:gd name="connsiteY39" fmla="*/ 220352 h 881850"/>
                <a:gd name="connsiteX40" fmla="*/ 947751 w 1115668"/>
                <a:gd name="connsiteY40" fmla="*/ 200219 h 881850"/>
                <a:gd name="connsiteX41" fmla="*/ 924743 w 1115668"/>
                <a:gd name="connsiteY41" fmla="*/ 200219 h 881850"/>
                <a:gd name="connsiteX42" fmla="*/ 925585 w 1115668"/>
                <a:gd name="connsiteY42" fmla="*/ 177124 h 881850"/>
                <a:gd name="connsiteX43" fmla="*/ 907146 w 1115668"/>
                <a:gd name="connsiteY43" fmla="*/ 169255 h 881850"/>
                <a:gd name="connsiteX44" fmla="*/ 913912 w 1115668"/>
                <a:gd name="connsiteY44" fmla="*/ 157412 h 881850"/>
                <a:gd name="connsiteX45" fmla="*/ 903676 w 1115668"/>
                <a:gd name="connsiteY45" fmla="*/ 119086 h 881850"/>
                <a:gd name="connsiteX46" fmla="*/ 886756 w 1115668"/>
                <a:gd name="connsiteY46" fmla="*/ 127546 h 881850"/>
                <a:gd name="connsiteX47" fmla="*/ 880919 w 1115668"/>
                <a:gd name="connsiteY47" fmla="*/ 124671 h 881850"/>
                <a:gd name="connsiteX48" fmla="*/ 869923 w 1115668"/>
                <a:gd name="connsiteY48" fmla="*/ 103014 h 881850"/>
                <a:gd name="connsiteX49" fmla="*/ 851900 w 1115668"/>
                <a:gd name="connsiteY49" fmla="*/ 91427 h 881850"/>
                <a:gd name="connsiteX50" fmla="*/ 868820 w 1115668"/>
                <a:gd name="connsiteY50" fmla="*/ 61731 h 881850"/>
                <a:gd name="connsiteX51" fmla="*/ 864252 w 1115668"/>
                <a:gd name="connsiteY51" fmla="*/ 46674 h 881850"/>
                <a:gd name="connsiteX52" fmla="*/ 850632 w 1115668"/>
                <a:gd name="connsiteY52" fmla="*/ 41002 h 881850"/>
                <a:gd name="connsiteX53" fmla="*/ 840566 w 1115668"/>
                <a:gd name="connsiteY53" fmla="*/ 63424 h 881850"/>
                <a:gd name="connsiteX54" fmla="*/ 831007 w 1115668"/>
                <a:gd name="connsiteY54" fmla="*/ 60884 h 881850"/>
                <a:gd name="connsiteX55" fmla="*/ 807486 w 1115668"/>
                <a:gd name="connsiteY55" fmla="*/ 63846 h 881850"/>
                <a:gd name="connsiteX56" fmla="*/ 797420 w 1115668"/>
                <a:gd name="connsiteY56" fmla="*/ 34744 h 881850"/>
                <a:gd name="connsiteX57" fmla="*/ 786762 w 1115668"/>
                <a:gd name="connsiteY57" fmla="*/ 30514 h 881850"/>
                <a:gd name="connsiteX58" fmla="*/ 774242 w 1115668"/>
                <a:gd name="connsiteY58" fmla="*/ 18246 h 881850"/>
                <a:gd name="connsiteX59" fmla="*/ 758929 w 1115668"/>
                <a:gd name="connsiteY59" fmla="*/ 35760 h 881850"/>
                <a:gd name="connsiteX60" fmla="*/ 748524 w 1115668"/>
                <a:gd name="connsiteY60" fmla="*/ 18841 h 881850"/>
                <a:gd name="connsiteX61" fmla="*/ 729997 w 1115668"/>
                <a:gd name="connsiteY61" fmla="*/ 25694 h 881850"/>
                <a:gd name="connsiteX62" fmla="*/ 734735 w 1115668"/>
                <a:gd name="connsiteY62" fmla="*/ 11393 h 881850"/>
                <a:gd name="connsiteX63" fmla="*/ 682196 w 1115668"/>
                <a:gd name="connsiteY63" fmla="*/ -4254 h 881850"/>
                <a:gd name="connsiteX64" fmla="*/ 661554 w 1115668"/>
                <a:gd name="connsiteY64" fmla="*/ 14863 h 881850"/>
                <a:gd name="connsiteX65" fmla="*/ 653602 w 1115668"/>
                <a:gd name="connsiteY65" fmla="*/ 3020 h 881850"/>
                <a:gd name="connsiteX66" fmla="*/ 635163 w 1115668"/>
                <a:gd name="connsiteY66" fmla="*/ 17234 h 881850"/>
                <a:gd name="connsiteX67" fmla="*/ 618243 w 1115668"/>
                <a:gd name="connsiteY67" fmla="*/ 8266 h 881850"/>
                <a:gd name="connsiteX68" fmla="*/ 600051 w 1115668"/>
                <a:gd name="connsiteY68" fmla="*/ 17825 h 881850"/>
                <a:gd name="connsiteX69" fmla="*/ 581863 w 1115668"/>
                <a:gd name="connsiteY69" fmla="*/ 11818 h 881850"/>
                <a:gd name="connsiteX70" fmla="*/ 551238 w 1115668"/>
                <a:gd name="connsiteY70" fmla="*/ 24847 h 881850"/>
                <a:gd name="connsiteX71" fmla="*/ 505386 w 1115668"/>
                <a:gd name="connsiteY71" fmla="*/ -3581 h 881850"/>
                <a:gd name="connsiteX72" fmla="*/ 499467 w 1115668"/>
                <a:gd name="connsiteY72" fmla="*/ -6878 h 881850"/>
                <a:gd name="connsiteX73" fmla="*/ 497860 w 1115668"/>
                <a:gd name="connsiteY73" fmla="*/ 14016 h 881850"/>
                <a:gd name="connsiteX74" fmla="*/ 495406 w 1115668"/>
                <a:gd name="connsiteY74" fmla="*/ 63507 h 881850"/>
                <a:gd name="connsiteX75" fmla="*/ 463934 w 1115668"/>
                <a:gd name="connsiteY75" fmla="*/ 82541 h 881850"/>
                <a:gd name="connsiteX76" fmla="*/ 420957 w 1115668"/>
                <a:gd name="connsiteY76" fmla="*/ 76535 h 881850"/>
                <a:gd name="connsiteX77" fmla="*/ 409201 w 1115668"/>
                <a:gd name="connsiteY77" fmla="*/ 53523 h 881850"/>
                <a:gd name="connsiteX78" fmla="*/ 353278 w 1115668"/>
                <a:gd name="connsiteY78" fmla="*/ 77551 h 881850"/>
                <a:gd name="connsiteX79" fmla="*/ 278833 w 1115668"/>
                <a:gd name="connsiteY79" fmla="*/ 87870 h 881850"/>
                <a:gd name="connsiteX80" fmla="*/ 227566 w 1115668"/>
                <a:gd name="connsiteY80" fmla="*/ 82372 h 881850"/>
                <a:gd name="connsiteX81" fmla="*/ 158363 w 1115668"/>
                <a:gd name="connsiteY81" fmla="*/ 78650 h 881850"/>
                <a:gd name="connsiteX82" fmla="*/ 105407 w 1115668"/>
                <a:gd name="connsiteY82" fmla="*/ 94810 h 881850"/>
                <a:gd name="connsiteX83" fmla="*/ 83662 w 1115668"/>
                <a:gd name="connsiteY83" fmla="*/ 142690 h 881850"/>
                <a:gd name="connsiteX84" fmla="*/ 20214 w 1115668"/>
                <a:gd name="connsiteY84" fmla="*/ 166210 h 881850"/>
                <a:gd name="connsiteX85" fmla="*/ -6942 w 1115668"/>
                <a:gd name="connsiteY85" fmla="*/ 210794 h 881850"/>
                <a:gd name="connsiteX86" fmla="*/ 16579 w 1115668"/>
                <a:gd name="connsiteY86" fmla="*/ 207749 h 881850"/>
                <a:gd name="connsiteX87" fmla="*/ 54479 w 1115668"/>
                <a:gd name="connsiteY87" fmla="*/ 188880 h 881850"/>
                <a:gd name="connsiteX88" fmla="*/ 87558 w 1115668"/>
                <a:gd name="connsiteY88" fmla="*/ 165112 h 881850"/>
                <a:gd name="connsiteX89" fmla="*/ 112937 w 1115668"/>
                <a:gd name="connsiteY89" fmla="*/ 158002 h 881850"/>
                <a:gd name="connsiteX90" fmla="*/ 104477 w 1115668"/>
                <a:gd name="connsiteY90" fmla="*/ 169511 h 881850"/>
                <a:gd name="connsiteX91" fmla="*/ 66743 w 1115668"/>
                <a:gd name="connsiteY91" fmla="*/ 194890 h 881850"/>
                <a:gd name="connsiteX92" fmla="*/ 47964 w 1115668"/>
                <a:gd name="connsiteY92" fmla="*/ 219506 h 881850"/>
                <a:gd name="connsiteX93" fmla="*/ 56424 w 1115668"/>
                <a:gd name="connsiteY93" fmla="*/ 250891 h 881850"/>
                <a:gd name="connsiteX94" fmla="*/ 71568 w 1115668"/>
                <a:gd name="connsiteY94" fmla="*/ 254279 h 881850"/>
                <a:gd name="connsiteX95" fmla="*/ 79433 w 1115668"/>
                <a:gd name="connsiteY95" fmla="*/ 261127 h 881850"/>
                <a:gd name="connsiteX96" fmla="*/ 72414 w 1115668"/>
                <a:gd name="connsiteY96" fmla="*/ 275089 h 881850"/>
                <a:gd name="connsiteX97" fmla="*/ 82056 w 1115668"/>
                <a:gd name="connsiteY97" fmla="*/ 287862 h 881850"/>
                <a:gd name="connsiteX98" fmla="*/ 142881 w 1115668"/>
                <a:gd name="connsiteY98" fmla="*/ 333036 h 881850"/>
                <a:gd name="connsiteX99" fmla="*/ 198717 w 1115668"/>
                <a:gd name="connsiteY99" fmla="*/ 359010 h 881850"/>
                <a:gd name="connsiteX100" fmla="*/ 252099 w 1115668"/>
                <a:gd name="connsiteY100" fmla="*/ 370936 h 881850"/>
                <a:gd name="connsiteX101" fmla="*/ 289747 w 1115668"/>
                <a:gd name="connsiteY101" fmla="*/ 359770 h 881850"/>
                <a:gd name="connsiteX102" fmla="*/ 331282 w 1115668"/>
                <a:gd name="connsiteY102" fmla="*/ 344036 h 881850"/>
                <a:gd name="connsiteX103" fmla="*/ 348710 w 1115668"/>
                <a:gd name="connsiteY103" fmla="*/ 334221 h 881850"/>
                <a:gd name="connsiteX104" fmla="*/ 375192 w 1115668"/>
                <a:gd name="connsiteY104" fmla="*/ 339720 h 881850"/>
                <a:gd name="connsiteX105" fmla="*/ 385850 w 1115668"/>
                <a:gd name="connsiteY105" fmla="*/ 322800 h 881850"/>
                <a:gd name="connsiteX106" fmla="*/ 409705 w 1115668"/>
                <a:gd name="connsiteY106" fmla="*/ 314848 h 881850"/>
                <a:gd name="connsiteX107" fmla="*/ 392785 w 1115668"/>
                <a:gd name="connsiteY107" fmla="*/ 336593 h 881850"/>
                <a:gd name="connsiteX108" fmla="*/ 378489 w 1115668"/>
                <a:gd name="connsiteY108" fmla="*/ 356726 h 881850"/>
                <a:gd name="connsiteX109" fmla="*/ 362416 w 1115668"/>
                <a:gd name="connsiteY109" fmla="*/ 396315 h 881850"/>
                <a:gd name="connsiteX110" fmla="*/ 327221 w 1115668"/>
                <a:gd name="connsiteY110" fmla="*/ 405961 h 881850"/>
                <a:gd name="connsiteX111" fmla="*/ 288140 w 1115668"/>
                <a:gd name="connsiteY111" fmla="*/ 435909 h 881850"/>
                <a:gd name="connsiteX112" fmla="*/ 248377 w 1115668"/>
                <a:gd name="connsiteY112" fmla="*/ 450375 h 881850"/>
                <a:gd name="connsiteX113" fmla="*/ 208871 w 1115668"/>
                <a:gd name="connsiteY113" fmla="*/ 465940 h 881850"/>
                <a:gd name="connsiteX114" fmla="*/ 176807 w 1115668"/>
                <a:gd name="connsiteY114" fmla="*/ 468732 h 881850"/>
                <a:gd name="connsiteX115" fmla="*/ 173846 w 1115668"/>
                <a:gd name="connsiteY115" fmla="*/ 449107 h 881850"/>
                <a:gd name="connsiteX116" fmla="*/ 141869 w 1115668"/>
                <a:gd name="connsiteY116" fmla="*/ 450883 h 881850"/>
                <a:gd name="connsiteX117" fmla="*/ 134087 w 1115668"/>
                <a:gd name="connsiteY117" fmla="*/ 471016 h 881850"/>
                <a:gd name="connsiteX118" fmla="*/ 164031 w 1115668"/>
                <a:gd name="connsiteY118" fmla="*/ 516195 h 881850"/>
                <a:gd name="connsiteX119" fmla="*/ 214790 w 1115668"/>
                <a:gd name="connsiteY119" fmla="*/ 565599 h 881850"/>
                <a:gd name="connsiteX120" fmla="*/ 254301 w 1115668"/>
                <a:gd name="connsiteY120" fmla="*/ 601132 h 881850"/>
                <a:gd name="connsiteX121" fmla="*/ 305060 w 1115668"/>
                <a:gd name="connsiteY121" fmla="*/ 656286 h 881850"/>
                <a:gd name="connsiteX122" fmla="*/ 361230 w 1115668"/>
                <a:gd name="connsiteY122" fmla="*/ 718723 h 881850"/>
                <a:gd name="connsiteX123" fmla="*/ 417235 w 1115668"/>
                <a:gd name="connsiteY123" fmla="*/ 767875 h 881850"/>
                <a:gd name="connsiteX124" fmla="*/ 471803 w 1115668"/>
                <a:gd name="connsiteY124" fmla="*/ 782510 h 881850"/>
                <a:gd name="connsiteX125" fmla="*/ 526622 w 1115668"/>
                <a:gd name="connsiteY125" fmla="*/ 757131 h 881850"/>
                <a:gd name="connsiteX126" fmla="*/ 574168 w 1115668"/>
                <a:gd name="connsiteY126" fmla="*/ 731751 h 881850"/>
                <a:gd name="connsiteX127" fmla="*/ 614856 w 1115668"/>
                <a:gd name="connsiteY127" fmla="*/ 718975 h 881850"/>
                <a:gd name="connsiteX128" fmla="*/ 635076 w 1115668"/>
                <a:gd name="connsiteY128" fmla="*/ 699940 h 881850"/>
                <a:gd name="connsiteX129" fmla="*/ 674161 w 1115668"/>
                <a:gd name="connsiteY129" fmla="*/ 690295 h 881850"/>
                <a:gd name="connsiteX130" fmla="*/ 685414 w 1115668"/>
                <a:gd name="connsiteY130" fmla="*/ 654258 h 881850"/>
                <a:gd name="connsiteX131" fmla="*/ 697170 w 1115668"/>
                <a:gd name="connsiteY131" fmla="*/ 631332 h 881850"/>
                <a:gd name="connsiteX132" fmla="*/ 716291 w 1115668"/>
                <a:gd name="connsiteY132" fmla="*/ 599438 h 881850"/>
                <a:gd name="connsiteX133" fmla="*/ 708591 w 1115668"/>
                <a:gd name="connsiteY133" fmla="*/ 570927 h 881850"/>
                <a:gd name="connsiteX134" fmla="*/ 708591 w 1115668"/>
                <a:gd name="connsiteY134" fmla="*/ 529896 h 881850"/>
                <a:gd name="connsiteX135" fmla="*/ 723227 w 1115668"/>
                <a:gd name="connsiteY135" fmla="*/ 501303 h 881850"/>
                <a:gd name="connsiteX136" fmla="*/ 726445 w 1115668"/>
                <a:gd name="connsiteY136" fmla="*/ 479055 h 881850"/>
                <a:gd name="connsiteX137" fmla="*/ 739469 w 1115668"/>
                <a:gd name="connsiteY137" fmla="*/ 466278 h 881850"/>
                <a:gd name="connsiteX138" fmla="*/ 745644 w 1115668"/>
                <a:gd name="connsiteY138" fmla="*/ 444117 h 881850"/>
                <a:gd name="connsiteX139" fmla="*/ 752076 w 1115668"/>
                <a:gd name="connsiteY139" fmla="*/ 464589 h 881850"/>
                <a:gd name="connsiteX140" fmla="*/ 771788 w 1115668"/>
                <a:gd name="connsiteY140" fmla="*/ 470426 h 881850"/>
                <a:gd name="connsiteX141" fmla="*/ 771871 w 1115668"/>
                <a:gd name="connsiteY141" fmla="*/ 470426 h 881850"/>
                <a:gd name="connsiteX142" fmla="*/ 793359 w 1115668"/>
                <a:gd name="connsiteY142" fmla="*/ 463321 h 881850"/>
                <a:gd name="connsiteX143" fmla="*/ 812311 w 1115668"/>
                <a:gd name="connsiteY143" fmla="*/ 462643 h 881850"/>
                <a:gd name="connsiteX144" fmla="*/ 834473 w 1115668"/>
                <a:gd name="connsiteY144" fmla="*/ 453419 h 881850"/>
                <a:gd name="connsiteX145" fmla="*/ 826013 w 1115668"/>
                <a:gd name="connsiteY145" fmla="*/ 467295 h 881850"/>
                <a:gd name="connsiteX146" fmla="*/ 801480 w 1115668"/>
                <a:gd name="connsiteY146" fmla="*/ 470004 h 881850"/>
                <a:gd name="connsiteX147" fmla="*/ 771701 w 1115668"/>
                <a:gd name="connsiteY147" fmla="*/ 482859 h 881850"/>
                <a:gd name="connsiteX148" fmla="*/ 757744 w 1115668"/>
                <a:gd name="connsiteY148" fmla="*/ 503588 h 881850"/>
                <a:gd name="connsiteX149" fmla="*/ 758929 w 1115668"/>
                <a:gd name="connsiteY149" fmla="*/ 533366 h 881850"/>
                <a:gd name="connsiteX150" fmla="*/ 767980 w 1115668"/>
                <a:gd name="connsiteY150" fmla="*/ 549865 h 881850"/>
                <a:gd name="connsiteX151" fmla="*/ 762060 w 1115668"/>
                <a:gd name="connsiteY151" fmla="*/ 577528 h 881850"/>
                <a:gd name="connsiteX152" fmla="*/ 780925 w 1115668"/>
                <a:gd name="connsiteY152" fmla="*/ 593263 h 881850"/>
                <a:gd name="connsiteX153" fmla="*/ 801906 w 1115668"/>
                <a:gd name="connsiteY153" fmla="*/ 589793 h 881850"/>
                <a:gd name="connsiteX154" fmla="*/ 812989 w 1115668"/>
                <a:gd name="connsiteY154" fmla="*/ 599182 h 881850"/>
                <a:gd name="connsiteX155" fmla="*/ 780417 w 1115668"/>
                <a:gd name="connsiteY155" fmla="*/ 620501 h 881850"/>
                <a:gd name="connsiteX156" fmla="*/ 751316 w 1115668"/>
                <a:gd name="connsiteY156" fmla="*/ 613735 h 881850"/>
                <a:gd name="connsiteX157" fmla="*/ 733888 w 1115668"/>
                <a:gd name="connsiteY157" fmla="*/ 632600 h 881850"/>
                <a:gd name="connsiteX158" fmla="*/ 747929 w 1115668"/>
                <a:gd name="connsiteY158" fmla="*/ 657980 h 881850"/>
                <a:gd name="connsiteX159" fmla="*/ 782784 w 1115668"/>
                <a:gd name="connsiteY159" fmla="*/ 665423 h 881850"/>
                <a:gd name="connsiteX160" fmla="*/ 795053 w 1115668"/>
                <a:gd name="connsiteY160" fmla="*/ 704426 h 881850"/>
                <a:gd name="connsiteX161" fmla="*/ 802583 w 1115668"/>
                <a:gd name="connsiteY161" fmla="*/ 735134 h 881850"/>
                <a:gd name="connsiteX162" fmla="*/ 818825 w 1115668"/>
                <a:gd name="connsiteY162" fmla="*/ 767449 h 881850"/>
                <a:gd name="connsiteX163" fmla="*/ 833374 w 1115668"/>
                <a:gd name="connsiteY163" fmla="*/ 810174 h 881850"/>
                <a:gd name="connsiteX164" fmla="*/ 810787 w 1115668"/>
                <a:gd name="connsiteY164" fmla="*/ 835553 h 881850"/>
                <a:gd name="connsiteX165" fmla="*/ 800381 w 1115668"/>
                <a:gd name="connsiteY165" fmla="*/ 874973 h 881850"/>
                <a:gd name="connsiteX166" fmla="*/ 821870 w 1115668"/>
                <a:gd name="connsiteY166" fmla="*/ 871252 h 881850"/>
                <a:gd name="connsiteX167" fmla="*/ 850463 w 1115668"/>
                <a:gd name="connsiteY167" fmla="*/ 825739 h 88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115668" h="881850">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name="connsiteX0" fmla="*/ 868042 w 1480650"/>
                <a:gd name="connsiteY0" fmla="*/ 1334684 h 1341794"/>
                <a:gd name="connsiteX1" fmla="*/ 908396 w 1480650"/>
                <a:gd name="connsiteY1" fmla="*/ 1302112 h 1341794"/>
                <a:gd name="connsiteX2" fmla="*/ 896553 w 1480650"/>
                <a:gd name="connsiteY2" fmla="*/ 1301604 h 1341794"/>
                <a:gd name="connsiteX3" fmla="*/ 878699 w 1480650"/>
                <a:gd name="connsiteY3" fmla="*/ 1288745 h 1341794"/>
                <a:gd name="connsiteX4" fmla="*/ 892153 w 1480650"/>
                <a:gd name="connsiteY4" fmla="*/ 1275209 h 1341794"/>
                <a:gd name="connsiteX5" fmla="*/ 897395 w 1480650"/>
                <a:gd name="connsiteY5" fmla="*/ 1250932 h 1341794"/>
                <a:gd name="connsiteX6" fmla="*/ 937241 w 1480650"/>
                <a:gd name="connsiteY6" fmla="*/ 1222165 h 1341794"/>
                <a:gd name="connsiteX7" fmla="*/ 952045 w 1480650"/>
                <a:gd name="connsiteY7" fmla="*/ 1119040 h 1341794"/>
                <a:gd name="connsiteX8" fmla="*/ 916430 w 1480650"/>
                <a:gd name="connsiteY8" fmla="*/ 1109399 h 1341794"/>
                <a:gd name="connsiteX9" fmla="*/ 930896 w 1480650"/>
                <a:gd name="connsiteY9" fmla="*/ 1074882 h 1341794"/>
                <a:gd name="connsiteX10" fmla="*/ 916855 w 1480650"/>
                <a:gd name="connsiteY10" fmla="*/ 1070566 h 1341794"/>
                <a:gd name="connsiteX11" fmla="*/ 928612 w 1480650"/>
                <a:gd name="connsiteY11" fmla="*/ 1046793 h 1341794"/>
                <a:gd name="connsiteX12" fmla="*/ 918293 w 1480650"/>
                <a:gd name="connsiteY12" fmla="*/ 1018791 h 1341794"/>
                <a:gd name="connsiteX13" fmla="*/ 960592 w 1480650"/>
                <a:gd name="connsiteY13" fmla="*/ 1019724 h 1341794"/>
                <a:gd name="connsiteX14" fmla="*/ 965413 w 1480650"/>
                <a:gd name="connsiteY14" fmla="*/ 1007286 h 1341794"/>
                <a:gd name="connsiteX15" fmla="*/ 932928 w 1480650"/>
                <a:gd name="connsiteY15" fmla="*/ 993919 h 1341794"/>
                <a:gd name="connsiteX16" fmla="*/ 938852 w 1480650"/>
                <a:gd name="connsiteY16" fmla="*/ 979284 h 1341794"/>
                <a:gd name="connsiteX17" fmla="*/ 958898 w 1480650"/>
                <a:gd name="connsiteY17" fmla="*/ 998657 h 1341794"/>
                <a:gd name="connsiteX18" fmla="*/ 973959 w 1480650"/>
                <a:gd name="connsiteY18" fmla="*/ 987322 h 1341794"/>
                <a:gd name="connsiteX19" fmla="*/ 987496 w 1480650"/>
                <a:gd name="connsiteY19" fmla="*/ 989945 h 1341794"/>
                <a:gd name="connsiteX20" fmla="*/ 981994 w 1480650"/>
                <a:gd name="connsiteY20" fmla="*/ 976491 h 1341794"/>
                <a:gd name="connsiteX21" fmla="*/ 988425 w 1480650"/>
                <a:gd name="connsiteY21" fmla="*/ 963467 h 1341794"/>
                <a:gd name="connsiteX22" fmla="*/ 1021335 w 1480650"/>
                <a:gd name="connsiteY22" fmla="*/ 956866 h 1341794"/>
                <a:gd name="connsiteX23" fmla="*/ 1003738 w 1480650"/>
                <a:gd name="connsiteY23" fmla="*/ 1014139 h 1341794"/>
                <a:gd name="connsiteX24" fmla="*/ 1047475 w 1480650"/>
                <a:gd name="connsiteY24" fmla="*/ 1012954 h 1341794"/>
                <a:gd name="connsiteX25" fmla="*/ 1055005 w 1480650"/>
                <a:gd name="connsiteY25" fmla="*/ 1027507 h 1341794"/>
                <a:gd name="connsiteX26" fmla="*/ 1075477 w 1480650"/>
                <a:gd name="connsiteY26" fmla="*/ 1013379 h 1341794"/>
                <a:gd name="connsiteX27" fmla="*/ 1089096 w 1480650"/>
                <a:gd name="connsiteY27" fmla="*/ 1040366 h 1341794"/>
                <a:gd name="connsiteX28" fmla="*/ 1111853 w 1480650"/>
                <a:gd name="connsiteY28" fmla="*/ 1059652 h 1341794"/>
                <a:gd name="connsiteX29" fmla="*/ 1080554 w 1480650"/>
                <a:gd name="connsiteY29" fmla="*/ 1076572 h 1341794"/>
                <a:gd name="connsiteX30" fmla="*/ 1101109 w 1480650"/>
                <a:gd name="connsiteY30" fmla="*/ 1094929 h 1341794"/>
                <a:gd name="connsiteX31" fmla="*/ 1089348 w 1480650"/>
                <a:gd name="connsiteY31" fmla="*/ 1115996 h 1341794"/>
                <a:gd name="connsiteX32" fmla="*/ 1100179 w 1480650"/>
                <a:gd name="connsiteY32" fmla="*/ 1129446 h 1341794"/>
                <a:gd name="connsiteX33" fmla="*/ 1046797 w 1480650"/>
                <a:gd name="connsiteY33" fmla="*/ 1158209 h 1341794"/>
                <a:gd name="connsiteX34" fmla="*/ 1053394 w 1480650"/>
                <a:gd name="connsiteY34" fmla="*/ 1177582 h 1341794"/>
                <a:gd name="connsiteX35" fmla="*/ 1072768 w 1480650"/>
                <a:gd name="connsiteY35" fmla="*/ 1176483 h 1341794"/>
                <a:gd name="connsiteX36" fmla="*/ 1082582 w 1480650"/>
                <a:gd name="connsiteY36" fmla="*/ 1189429 h 1341794"/>
                <a:gd name="connsiteX37" fmla="*/ 1093326 w 1480650"/>
                <a:gd name="connsiteY37" fmla="*/ 1170477 h 1341794"/>
                <a:gd name="connsiteX38" fmla="*/ 1115913 w 1480650"/>
                <a:gd name="connsiteY38" fmla="*/ 1165570 h 1341794"/>
                <a:gd name="connsiteX39" fmla="*/ 1127166 w 1480650"/>
                <a:gd name="connsiteY39" fmla="*/ 1131730 h 1341794"/>
                <a:gd name="connsiteX40" fmla="*/ 1150852 w 1480650"/>
                <a:gd name="connsiteY40" fmla="*/ 1111089 h 1341794"/>
                <a:gd name="connsiteX41" fmla="*/ 1153983 w 1480650"/>
                <a:gd name="connsiteY41" fmla="*/ 1083004 h 1341794"/>
                <a:gd name="connsiteX42" fmla="*/ 1177247 w 1480650"/>
                <a:gd name="connsiteY42" fmla="*/ 1101274 h 1341794"/>
                <a:gd name="connsiteX43" fmla="*/ 1194167 w 1480650"/>
                <a:gd name="connsiteY43" fmla="*/ 1091038 h 1341794"/>
                <a:gd name="connsiteX44" fmla="*/ 1204998 w 1480650"/>
                <a:gd name="connsiteY44" fmla="*/ 1104492 h 1341794"/>
                <a:gd name="connsiteX45" fmla="*/ 1221918 w 1480650"/>
                <a:gd name="connsiteY45" fmla="*/ 1091463 h 1341794"/>
                <a:gd name="connsiteX46" fmla="*/ 1231645 w 1480650"/>
                <a:gd name="connsiteY46" fmla="*/ 1104405 h 1341794"/>
                <a:gd name="connsiteX47" fmla="*/ 1250511 w 1480650"/>
                <a:gd name="connsiteY47" fmla="*/ 1107028 h 1341794"/>
                <a:gd name="connsiteX48" fmla="*/ 1267430 w 1480650"/>
                <a:gd name="connsiteY48" fmla="*/ 1116674 h 1341794"/>
                <a:gd name="connsiteX49" fmla="*/ 1280372 w 1480650"/>
                <a:gd name="connsiteY49" fmla="*/ 1096115 h 1341794"/>
                <a:gd name="connsiteX50" fmla="*/ 1268447 w 1480650"/>
                <a:gd name="connsiteY50" fmla="*/ 1079195 h 1341794"/>
                <a:gd name="connsiteX51" fmla="*/ 1264555 w 1480650"/>
                <a:gd name="connsiteY51" fmla="*/ 1043579 h 1341794"/>
                <a:gd name="connsiteX52" fmla="*/ 1275295 w 1480650"/>
                <a:gd name="connsiteY52" fmla="*/ 1038164 h 1341794"/>
                <a:gd name="connsiteX53" fmla="*/ 1287733 w 1480650"/>
                <a:gd name="connsiteY53" fmla="*/ 1048317 h 1341794"/>
                <a:gd name="connsiteX54" fmla="*/ 1290439 w 1480650"/>
                <a:gd name="connsiteY54" fmla="*/ 1040279 h 1341794"/>
                <a:gd name="connsiteX55" fmla="*/ 1284433 w 1480650"/>
                <a:gd name="connsiteY55" fmla="*/ 1025135 h 1341794"/>
                <a:gd name="connsiteX56" fmla="*/ 1284433 w 1480650"/>
                <a:gd name="connsiteY56" fmla="*/ 1003565 h 1341794"/>
                <a:gd name="connsiteX57" fmla="*/ 1248817 w 1480650"/>
                <a:gd name="connsiteY57" fmla="*/ 988590 h 1341794"/>
                <a:gd name="connsiteX58" fmla="*/ 1270900 w 1480650"/>
                <a:gd name="connsiteY58" fmla="*/ 981994 h 1341794"/>
                <a:gd name="connsiteX59" fmla="*/ 1268616 w 1480650"/>
                <a:gd name="connsiteY59" fmla="*/ 940455 h 1341794"/>
                <a:gd name="connsiteX60" fmla="*/ 1302455 w 1480650"/>
                <a:gd name="connsiteY60" fmla="*/ 942483 h 1341794"/>
                <a:gd name="connsiteX61" fmla="*/ 1313703 w 1480650"/>
                <a:gd name="connsiteY61" fmla="*/ 925563 h 1341794"/>
                <a:gd name="connsiteX62" fmla="*/ 1340186 w 1480650"/>
                <a:gd name="connsiteY62" fmla="*/ 929202 h 1341794"/>
                <a:gd name="connsiteX63" fmla="*/ 1355751 w 1480650"/>
                <a:gd name="connsiteY63" fmla="*/ 914059 h 1341794"/>
                <a:gd name="connsiteX64" fmla="*/ 1361166 w 1480650"/>
                <a:gd name="connsiteY64" fmla="*/ 905599 h 1341794"/>
                <a:gd name="connsiteX65" fmla="*/ 1349236 w 1480650"/>
                <a:gd name="connsiteY65" fmla="*/ 897139 h 1341794"/>
                <a:gd name="connsiteX66" fmla="*/ 1345853 w 1480650"/>
                <a:gd name="connsiteY66" fmla="*/ 865840 h 1341794"/>
                <a:gd name="connsiteX67" fmla="*/ 1306008 w 1480650"/>
                <a:gd name="connsiteY67" fmla="*/ 889187 h 1341794"/>
                <a:gd name="connsiteX68" fmla="*/ 1268785 w 1480650"/>
                <a:gd name="connsiteY68" fmla="*/ 882843 h 1341794"/>
                <a:gd name="connsiteX69" fmla="*/ 1211512 w 1480650"/>
                <a:gd name="connsiteY69" fmla="*/ 870574 h 1341794"/>
                <a:gd name="connsiteX70" fmla="*/ 1200173 w 1480650"/>
                <a:gd name="connsiteY70" fmla="*/ 866262 h 1341794"/>
                <a:gd name="connsiteX71" fmla="*/ 1199074 w 1480650"/>
                <a:gd name="connsiteY71" fmla="*/ 846888 h 1341794"/>
                <a:gd name="connsiteX72" fmla="*/ 1197381 w 1480650"/>
                <a:gd name="connsiteY72" fmla="*/ 828531 h 1341794"/>
                <a:gd name="connsiteX73" fmla="*/ 1238160 w 1480650"/>
                <a:gd name="connsiteY73" fmla="*/ 765252 h 1341794"/>
                <a:gd name="connsiteX74" fmla="*/ 1254315 w 1480650"/>
                <a:gd name="connsiteY74" fmla="*/ 754421 h 1341794"/>
                <a:gd name="connsiteX75" fmla="*/ 1334010 w 1480650"/>
                <a:gd name="connsiteY75" fmla="*/ 696982 h 1341794"/>
                <a:gd name="connsiteX76" fmla="*/ 1353888 w 1480650"/>
                <a:gd name="connsiteY76" fmla="*/ 675833 h 1341794"/>
                <a:gd name="connsiteX77" fmla="*/ 1393733 w 1480650"/>
                <a:gd name="connsiteY77" fmla="*/ 644360 h 1341794"/>
                <a:gd name="connsiteX78" fmla="*/ 1409893 w 1480650"/>
                <a:gd name="connsiteY78" fmla="*/ 638945 h 1341794"/>
                <a:gd name="connsiteX79" fmla="*/ 1458875 w 1480650"/>
                <a:gd name="connsiteY79" fmla="*/ 599946 h 1341794"/>
                <a:gd name="connsiteX80" fmla="*/ 1473428 w 1480650"/>
                <a:gd name="connsiteY80" fmla="*/ 581502 h 1341794"/>
                <a:gd name="connsiteX81" fmla="*/ 1438317 w 1480650"/>
                <a:gd name="connsiteY81" fmla="*/ 584381 h 1341794"/>
                <a:gd name="connsiteX82" fmla="*/ 1416238 w 1480650"/>
                <a:gd name="connsiteY82" fmla="*/ 580065 h 1341794"/>
                <a:gd name="connsiteX83" fmla="*/ 1373938 w 1480650"/>
                <a:gd name="connsiteY83" fmla="*/ 596984 h 1341794"/>
                <a:gd name="connsiteX84" fmla="*/ 1342640 w 1480650"/>
                <a:gd name="connsiteY84" fmla="*/ 602991 h 1341794"/>
                <a:gd name="connsiteX85" fmla="*/ 1396443 w 1480650"/>
                <a:gd name="connsiteY85" fmla="*/ 559675 h 1341794"/>
                <a:gd name="connsiteX86" fmla="*/ 1354904 w 1480650"/>
                <a:gd name="connsiteY86" fmla="*/ 551215 h 1341794"/>
                <a:gd name="connsiteX87" fmla="*/ 1381213 w 1480650"/>
                <a:gd name="connsiteY87" fmla="*/ 527951 h 1341794"/>
                <a:gd name="connsiteX88" fmla="*/ 1349319 w 1480650"/>
                <a:gd name="connsiteY88" fmla="*/ 499952 h 1341794"/>
                <a:gd name="connsiteX89" fmla="*/ 1325972 w 1480650"/>
                <a:gd name="connsiteY89" fmla="*/ 460107 h 1341794"/>
                <a:gd name="connsiteX90" fmla="*/ 1322589 w 1480650"/>
                <a:gd name="connsiteY90" fmla="*/ 428804 h 1341794"/>
                <a:gd name="connsiteX91" fmla="*/ 1316583 w 1480650"/>
                <a:gd name="connsiteY91" fmla="*/ 418060 h 1341794"/>
                <a:gd name="connsiteX92" fmla="*/ 1315145 w 1480650"/>
                <a:gd name="connsiteY92" fmla="*/ 418060 h 1341794"/>
                <a:gd name="connsiteX93" fmla="*/ 1277245 w 1480650"/>
                <a:gd name="connsiteY93" fmla="*/ 413912 h 1341794"/>
                <a:gd name="connsiteX94" fmla="*/ 1279695 w 1480650"/>
                <a:gd name="connsiteY94" fmla="*/ 429651 h 1341794"/>
                <a:gd name="connsiteX95" fmla="*/ 1263961 w 1480650"/>
                <a:gd name="connsiteY95" fmla="*/ 431258 h 1341794"/>
                <a:gd name="connsiteX96" fmla="*/ 1250003 w 1480650"/>
                <a:gd name="connsiteY96" fmla="*/ 450292 h 1341794"/>
                <a:gd name="connsiteX97" fmla="*/ 1242559 w 1480650"/>
                <a:gd name="connsiteY97" fmla="*/ 423050 h 1341794"/>
                <a:gd name="connsiteX98" fmla="*/ 1247466 w 1480650"/>
                <a:gd name="connsiteY98" fmla="*/ 372716 h 1341794"/>
                <a:gd name="connsiteX99" fmla="*/ 1253303 w 1480650"/>
                <a:gd name="connsiteY99" fmla="*/ 350381 h 1341794"/>
                <a:gd name="connsiteX100" fmla="*/ 1240105 w 1480650"/>
                <a:gd name="connsiteY100" fmla="*/ 341331 h 1341794"/>
                <a:gd name="connsiteX101" fmla="*/ 1227668 w 1480650"/>
                <a:gd name="connsiteY101" fmla="*/ 356218 h 1341794"/>
                <a:gd name="connsiteX102" fmla="*/ 1213710 w 1480650"/>
                <a:gd name="connsiteY102" fmla="*/ 361125 h 1341794"/>
                <a:gd name="connsiteX103" fmla="*/ 1198822 w 1480650"/>
                <a:gd name="connsiteY103" fmla="*/ 389210 h 1341794"/>
                <a:gd name="connsiteX104" fmla="*/ 1175727 w 1480650"/>
                <a:gd name="connsiteY104" fmla="*/ 367722 h 1341794"/>
                <a:gd name="connsiteX105" fmla="*/ 1164983 w 1480650"/>
                <a:gd name="connsiteY105" fmla="*/ 366879 h 1341794"/>
                <a:gd name="connsiteX106" fmla="*/ 1153392 w 1480650"/>
                <a:gd name="connsiteY106" fmla="*/ 355371 h 1341794"/>
                <a:gd name="connsiteX107" fmla="*/ 1159989 w 1480650"/>
                <a:gd name="connsiteY107" fmla="*/ 378466 h 1341794"/>
                <a:gd name="connsiteX108" fmla="*/ 1141888 w 1480650"/>
                <a:gd name="connsiteY108" fmla="*/ 380073 h 1341794"/>
                <a:gd name="connsiteX109" fmla="*/ 1141041 w 1480650"/>
                <a:gd name="connsiteY109" fmla="*/ 387521 h 1341794"/>
                <a:gd name="connsiteX110" fmla="*/ 1103054 w 1480650"/>
                <a:gd name="connsiteY110" fmla="*/ 426350 h 1341794"/>
                <a:gd name="connsiteX111" fmla="*/ 1089096 w 1480650"/>
                <a:gd name="connsiteY111" fmla="*/ 415606 h 1341794"/>
                <a:gd name="connsiteX112" fmla="*/ 1094004 w 1480650"/>
                <a:gd name="connsiteY112" fmla="*/ 378466 h 1341794"/>
                <a:gd name="connsiteX113" fmla="*/ 1089096 w 1480650"/>
                <a:gd name="connsiteY113" fmla="*/ 353087 h 1341794"/>
                <a:gd name="connsiteX114" fmla="*/ 1103054 w 1480650"/>
                <a:gd name="connsiteY114" fmla="*/ 352244 h 1341794"/>
                <a:gd name="connsiteX115" fmla="*/ 1069215 w 1480650"/>
                <a:gd name="connsiteY115" fmla="*/ 317558 h 1341794"/>
                <a:gd name="connsiteX116" fmla="*/ 1046880 w 1480650"/>
                <a:gd name="connsiteY116" fmla="*/ 315104 h 1341794"/>
                <a:gd name="connsiteX117" fmla="*/ 1041130 w 1480650"/>
                <a:gd name="connsiteY117" fmla="*/ 298606 h 1341794"/>
                <a:gd name="connsiteX118" fmla="*/ 1013887 w 1480650"/>
                <a:gd name="connsiteY118" fmla="*/ 276271 h 1341794"/>
                <a:gd name="connsiteX119" fmla="*/ 1006444 w 1480650"/>
                <a:gd name="connsiteY119" fmla="*/ 197088 h 1341794"/>
                <a:gd name="connsiteX120" fmla="*/ 959407 w 1480650"/>
                <a:gd name="connsiteY120" fmla="*/ 160795 h 1341794"/>
                <a:gd name="connsiteX121" fmla="*/ 930557 w 1480650"/>
                <a:gd name="connsiteY121" fmla="*/ 169255 h 1341794"/>
                <a:gd name="connsiteX122" fmla="*/ 925567 w 1480650"/>
                <a:gd name="connsiteY122" fmla="*/ 158597 h 1341794"/>
                <a:gd name="connsiteX123" fmla="*/ 908648 w 1480650"/>
                <a:gd name="connsiteY123" fmla="*/ 163505 h 1341794"/>
                <a:gd name="connsiteX124" fmla="*/ 897990 w 1480650"/>
                <a:gd name="connsiteY124" fmla="*/ 142863 h 1341794"/>
                <a:gd name="connsiteX125" fmla="*/ 855691 w 1480650"/>
                <a:gd name="connsiteY125" fmla="*/ 150307 h 1341794"/>
                <a:gd name="connsiteX126" fmla="*/ 847231 w 1480650"/>
                <a:gd name="connsiteY126" fmla="*/ 135415 h 1341794"/>
                <a:gd name="connsiteX127" fmla="*/ 834033 w 1480650"/>
                <a:gd name="connsiteY127" fmla="*/ 132119 h 1341794"/>
                <a:gd name="connsiteX128" fmla="*/ 846384 w 1480650"/>
                <a:gd name="connsiteY128" fmla="*/ 118921 h 1341794"/>
                <a:gd name="connsiteX129" fmla="*/ 846384 w 1480650"/>
                <a:gd name="connsiteY129" fmla="*/ 76027 h 1341794"/>
                <a:gd name="connsiteX130" fmla="*/ 823289 w 1480650"/>
                <a:gd name="connsiteY130" fmla="*/ 70277 h 1341794"/>
                <a:gd name="connsiteX131" fmla="*/ 822442 w 1480650"/>
                <a:gd name="connsiteY131" fmla="*/ 63676 h 1341794"/>
                <a:gd name="connsiteX132" fmla="*/ 832596 w 1480650"/>
                <a:gd name="connsiteY132" fmla="*/ 36438 h 1341794"/>
                <a:gd name="connsiteX133" fmla="*/ 740719 w 1480650"/>
                <a:gd name="connsiteY133" fmla="*/ 35422 h 1341794"/>
                <a:gd name="connsiteX134" fmla="*/ 735138 w 1480650"/>
                <a:gd name="connsiteY134" fmla="*/ -6878 h 1341794"/>
                <a:gd name="connsiteX135" fmla="*/ 718219 w 1480650"/>
                <a:gd name="connsiteY135" fmla="*/ 5982 h 1341794"/>
                <a:gd name="connsiteX136" fmla="*/ 638693 w 1480650"/>
                <a:gd name="connsiteY136" fmla="*/ 66469 h 1341794"/>
                <a:gd name="connsiteX137" fmla="*/ 607646 w 1480650"/>
                <a:gd name="connsiteY137" fmla="*/ 155466 h 1341794"/>
                <a:gd name="connsiteX138" fmla="*/ 551476 w 1480650"/>
                <a:gd name="connsiteY138" fmla="*/ 229742 h 1341794"/>
                <a:gd name="connsiteX139" fmla="*/ 497837 w 1480650"/>
                <a:gd name="connsiteY139" fmla="*/ 260029 h 1341794"/>
                <a:gd name="connsiteX140" fmla="*/ 452915 w 1480650"/>
                <a:gd name="connsiteY140" fmla="*/ 318739 h 1341794"/>
                <a:gd name="connsiteX141" fmla="*/ 447248 w 1480650"/>
                <a:gd name="connsiteY141" fmla="*/ 359180 h 1341794"/>
                <a:gd name="connsiteX142" fmla="*/ 415693 w 1480650"/>
                <a:gd name="connsiteY142" fmla="*/ 392594 h 1341794"/>
                <a:gd name="connsiteX143" fmla="*/ 393192 w 1480650"/>
                <a:gd name="connsiteY143" fmla="*/ 433116 h 1341794"/>
                <a:gd name="connsiteX144" fmla="*/ 318574 w 1480650"/>
                <a:gd name="connsiteY144" fmla="*/ 443691 h 1341794"/>
                <a:gd name="connsiteX145" fmla="*/ 233385 w 1480650"/>
                <a:gd name="connsiteY145" fmla="*/ 489039 h 1341794"/>
                <a:gd name="connsiteX146" fmla="*/ 204028 w 1480650"/>
                <a:gd name="connsiteY146" fmla="*/ 443101 h 1341794"/>
                <a:gd name="connsiteX147" fmla="*/ 175773 w 1480650"/>
                <a:gd name="connsiteY147" fmla="*/ 412223 h 1341794"/>
                <a:gd name="connsiteX148" fmla="*/ 113931 w 1480650"/>
                <a:gd name="connsiteY148" fmla="*/ 462474 h 1341794"/>
                <a:gd name="connsiteX149" fmla="*/ 85677 w 1480650"/>
                <a:gd name="connsiteY149" fmla="*/ 518818 h 1341794"/>
                <a:gd name="connsiteX150" fmla="*/ 34154 w 1480650"/>
                <a:gd name="connsiteY150" fmla="*/ 576091 h 1341794"/>
                <a:gd name="connsiteX151" fmla="*/ -2982 w 1480650"/>
                <a:gd name="connsiteY151" fmla="*/ 648082 h 1341794"/>
                <a:gd name="connsiteX152" fmla="*/ 44307 w 1480650"/>
                <a:gd name="connsiteY152" fmla="*/ 690381 h 1341794"/>
                <a:gd name="connsiteX153" fmla="*/ 96590 w 1480650"/>
                <a:gd name="connsiteY153" fmla="*/ 693764 h 1341794"/>
                <a:gd name="connsiteX154" fmla="*/ 115117 w 1480650"/>
                <a:gd name="connsiteY154" fmla="*/ 739025 h 1341794"/>
                <a:gd name="connsiteX155" fmla="*/ 103778 w 1480650"/>
                <a:gd name="connsiteY155" fmla="*/ 788429 h 1341794"/>
                <a:gd name="connsiteX156" fmla="*/ 134911 w 1480650"/>
                <a:gd name="connsiteY156" fmla="*/ 844265 h 1341794"/>
                <a:gd name="connsiteX157" fmla="*/ 182795 w 1480650"/>
                <a:gd name="connsiteY157" fmla="*/ 853233 h 1341794"/>
                <a:gd name="connsiteX158" fmla="*/ 208175 w 1480650"/>
                <a:gd name="connsiteY158" fmla="*/ 872437 h 1341794"/>
                <a:gd name="connsiteX159" fmla="*/ 225855 w 1480650"/>
                <a:gd name="connsiteY159" fmla="*/ 942569 h 1341794"/>
                <a:gd name="connsiteX160" fmla="*/ 256224 w 1480650"/>
                <a:gd name="connsiteY160" fmla="*/ 1000859 h 1341794"/>
                <a:gd name="connsiteX161" fmla="*/ 269678 w 1480650"/>
                <a:gd name="connsiteY161" fmla="*/ 1034273 h 1341794"/>
                <a:gd name="connsiteX162" fmla="*/ 275598 w 1480650"/>
                <a:gd name="connsiteY162" fmla="*/ 1037573 h 1341794"/>
                <a:gd name="connsiteX163" fmla="*/ 321449 w 1480650"/>
                <a:gd name="connsiteY163" fmla="*/ 1065997 h 1341794"/>
                <a:gd name="connsiteX164" fmla="*/ 352075 w 1480650"/>
                <a:gd name="connsiteY164" fmla="*/ 1052969 h 1341794"/>
                <a:gd name="connsiteX165" fmla="*/ 370263 w 1480650"/>
                <a:gd name="connsiteY165" fmla="*/ 1058975 h 1341794"/>
                <a:gd name="connsiteX166" fmla="*/ 388454 w 1480650"/>
                <a:gd name="connsiteY166" fmla="*/ 1049416 h 1341794"/>
                <a:gd name="connsiteX167" fmla="*/ 405374 w 1480650"/>
                <a:gd name="connsiteY167" fmla="*/ 1058384 h 1341794"/>
                <a:gd name="connsiteX168" fmla="*/ 423814 w 1480650"/>
                <a:gd name="connsiteY168" fmla="*/ 1044170 h 1341794"/>
                <a:gd name="connsiteX169" fmla="*/ 431766 w 1480650"/>
                <a:gd name="connsiteY169" fmla="*/ 1056017 h 1341794"/>
                <a:gd name="connsiteX170" fmla="*/ 452411 w 1480650"/>
                <a:gd name="connsiteY170" fmla="*/ 1036896 h 1341794"/>
                <a:gd name="connsiteX171" fmla="*/ 504947 w 1480650"/>
                <a:gd name="connsiteY171" fmla="*/ 1052547 h 1341794"/>
                <a:gd name="connsiteX172" fmla="*/ 500209 w 1480650"/>
                <a:gd name="connsiteY172" fmla="*/ 1066844 h 1341794"/>
                <a:gd name="connsiteX173" fmla="*/ 518735 w 1480650"/>
                <a:gd name="connsiteY173" fmla="*/ 1059991 h 1341794"/>
                <a:gd name="connsiteX174" fmla="*/ 529141 w 1480650"/>
                <a:gd name="connsiteY174" fmla="*/ 1076911 h 1341794"/>
                <a:gd name="connsiteX175" fmla="*/ 544453 w 1480650"/>
                <a:gd name="connsiteY175" fmla="*/ 1059400 h 1341794"/>
                <a:gd name="connsiteX176" fmla="*/ 556974 w 1480650"/>
                <a:gd name="connsiteY176" fmla="*/ 1071665 h 1341794"/>
                <a:gd name="connsiteX177" fmla="*/ 567631 w 1480650"/>
                <a:gd name="connsiteY177" fmla="*/ 1075895 h 1341794"/>
                <a:gd name="connsiteX178" fmla="*/ 577698 w 1480650"/>
                <a:gd name="connsiteY178" fmla="*/ 1105000 h 1341794"/>
                <a:gd name="connsiteX179" fmla="*/ 601218 w 1480650"/>
                <a:gd name="connsiteY179" fmla="*/ 1102038 h 1341794"/>
                <a:gd name="connsiteX180" fmla="*/ 610777 w 1480650"/>
                <a:gd name="connsiteY180" fmla="*/ 1104575 h 1341794"/>
                <a:gd name="connsiteX181" fmla="*/ 620844 w 1480650"/>
                <a:gd name="connsiteY181" fmla="*/ 1082157 h 1341794"/>
                <a:gd name="connsiteX182" fmla="*/ 634463 w 1480650"/>
                <a:gd name="connsiteY182" fmla="*/ 1087824 h 1341794"/>
                <a:gd name="connsiteX183" fmla="*/ 639032 w 1480650"/>
                <a:gd name="connsiteY183" fmla="*/ 1102885 h 1341794"/>
                <a:gd name="connsiteX184" fmla="*/ 622112 w 1480650"/>
                <a:gd name="connsiteY184" fmla="*/ 1132577 h 1341794"/>
                <a:gd name="connsiteX185" fmla="*/ 640135 w 1480650"/>
                <a:gd name="connsiteY185" fmla="*/ 1144168 h 1341794"/>
                <a:gd name="connsiteX186" fmla="*/ 651131 w 1480650"/>
                <a:gd name="connsiteY186" fmla="*/ 1165826 h 1341794"/>
                <a:gd name="connsiteX187" fmla="*/ 656967 w 1480650"/>
                <a:gd name="connsiteY187" fmla="*/ 1168701 h 1341794"/>
                <a:gd name="connsiteX188" fmla="*/ 673887 w 1480650"/>
                <a:gd name="connsiteY188" fmla="*/ 1160241 h 1341794"/>
                <a:gd name="connsiteX189" fmla="*/ 684123 w 1480650"/>
                <a:gd name="connsiteY189" fmla="*/ 1198562 h 1341794"/>
                <a:gd name="connsiteX190" fmla="*/ 677357 w 1480650"/>
                <a:gd name="connsiteY190" fmla="*/ 1210409 h 1341794"/>
                <a:gd name="connsiteX191" fmla="*/ 695797 w 1480650"/>
                <a:gd name="connsiteY191" fmla="*/ 1218274 h 1341794"/>
                <a:gd name="connsiteX192" fmla="*/ 694954 w 1480650"/>
                <a:gd name="connsiteY192" fmla="*/ 1241369 h 1341794"/>
                <a:gd name="connsiteX193" fmla="*/ 717963 w 1480650"/>
                <a:gd name="connsiteY193" fmla="*/ 1241369 h 1341794"/>
                <a:gd name="connsiteX194" fmla="*/ 726422 w 1480650"/>
                <a:gd name="connsiteY194" fmla="*/ 1261507 h 1341794"/>
                <a:gd name="connsiteX195" fmla="*/ 756371 w 1480650"/>
                <a:gd name="connsiteY195" fmla="*/ 1266071 h 1341794"/>
                <a:gd name="connsiteX196" fmla="*/ 759671 w 1480650"/>
                <a:gd name="connsiteY196" fmla="*/ 1277662 h 1341794"/>
                <a:gd name="connsiteX197" fmla="*/ 797063 w 1480650"/>
                <a:gd name="connsiteY197" fmla="*/ 1274870 h 1341794"/>
                <a:gd name="connsiteX198" fmla="*/ 818972 w 1480650"/>
                <a:gd name="connsiteY198" fmla="*/ 1303467 h 1341794"/>
                <a:gd name="connsiteX199" fmla="*/ 839531 w 1480650"/>
                <a:gd name="connsiteY199" fmla="*/ 1305496 h 1341794"/>
                <a:gd name="connsiteX200" fmla="*/ 845707 w 1480650"/>
                <a:gd name="connsiteY200" fmla="*/ 1331722 h 1341794"/>
                <a:gd name="connsiteX201" fmla="*/ 868042 w 1480650"/>
                <a:gd name="connsiteY201" fmla="*/ 1334684 h 134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0650" h="1341794">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name="connsiteX0" fmla="*/ 805757 w 826459"/>
                <a:gd name="connsiteY0" fmla="*/ 120785 h 1017862"/>
                <a:gd name="connsiteX1" fmla="*/ 812271 w 826459"/>
                <a:gd name="connsiteY1" fmla="*/ 105811 h 1017862"/>
                <a:gd name="connsiteX2" fmla="*/ 789345 w 826459"/>
                <a:gd name="connsiteY2" fmla="*/ 117571 h 1017862"/>
                <a:gd name="connsiteX3" fmla="*/ 780885 w 826459"/>
                <a:gd name="connsiteY3" fmla="*/ 115118 h 1017862"/>
                <a:gd name="connsiteX4" fmla="*/ 780885 w 826459"/>
                <a:gd name="connsiteY4" fmla="*/ 115118 h 1017862"/>
                <a:gd name="connsiteX5" fmla="*/ 756691 w 826459"/>
                <a:gd name="connsiteY5" fmla="*/ 143628 h 1017862"/>
                <a:gd name="connsiteX6" fmla="*/ 743324 w 826459"/>
                <a:gd name="connsiteY6" fmla="*/ 121715 h 1017862"/>
                <a:gd name="connsiteX7" fmla="*/ 710583 w 826459"/>
                <a:gd name="connsiteY7" fmla="*/ 139312 h 1017862"/>
                <a:gd name="connsiteX8" fmla="*/ 677760 w 826459"/>
                <a:gd name="connsiteY8" fmla="*/ 135082 h 1017862"/>
                <a:gd name="connsiteX9" fmla="*/ 651617 w 826459"/>
                <a:gd name="connsiteY9" fmla="*/ 155046 h 1017862"/>
                <a:gd name="connsiteX10" fmla="*/ 616509 w 826459"/>
                <a:gd name="connsiteY10" fmla="*/ 141683 h 1017862"/>
                <a:gd name="connsiteX11" fmla="*/ 602721 w 826459"/>
                <a:gd name="connsiteY11" fmla="*/ 120785 h 1017862"/>
                <a:gd name="connsiteX12" fmla="*/ 582248 w 826459"/>
                <a:gd name="connsiteY12" fmla="*/ 129245 h 1017862"/>
                <a:gd name="connsiteX13" fmla="*/ 545195 w 826459"/>
                <a:gd name="connsiteY13" fmla="*/ 154624 h 1017862"/>
                <a:gd name="connsiteX14" fmla="*/ 485212 w 826459"/>
                <a:gd name="connsiteY14" fmla="*/ 128737 h 1017862"/>
                <a:gd name="connsiteX15" fmla="*/ 432338 w 826459"/>
                <a:gd name="connsiteY15" fmla="*/ 120277 h 1017862"/>
                <a:gd name="connsiteX16" fmla="*/ 393678 w 826459"/>
                <a:gd name="connsiteY16" fmla="*/ 134912 h 1017862"/>
                <a:gd name="connsiteX17" fmla="*/ 376081 w 826459"/>
                <a:gd name="connsiteY17" fmla="*/ 109533 h 1017862"/>
                <a:gd name="connsiteX18" fmla="*/ 356369 w 826459"/>
                <a:gd name="connsiteY18" fmla="*/ 96252 h 1017862"/>
                <a:gd name="connsiteX19" fmla="*/ 302310 w 826459"/>
                <a:gd name="connsiteY19" fmla="*/ 118331 h 1017862"/>
                <a:gd name="connsiteX20" fmla="*/ 276930 w 826459"/>
                <a:gd name="connsiteY20" fmla="*/ 104712 h 1017862"/>
                <a:gd name="connsiteX21" fmla="*/ 240385 w 826459"/>
                <a:gd name="connsiteY21" fmla="*/ 81869 h 1017862"/>
                <a:gd name="connsiteX22" fmla="*/ 195632 w 826459"/>
                <a:gd name="connsiteY22" fmla="*/ 72649 h 1017862"/>
                <a:gd name="connsiteX23" fmla="*/ 185904 w 826459"/>
                <a:gd name="connsiteY23" fmla="*/ 39487 h 1017862"/>
                <a:gd name="connsiteX24" fmla="*/ 139883 w 826459"/>
                <a:gd name="connsiteY24" fmla="*/ 13600 h 1017862"/>
                <a:gd name="connsiteX25" fmla="*/ 101306 w 826459"/>
                <a:gd name="connsiteY25" fmla="*/ -6872 h 1017862"/>
                <a:gd name="connsiteX26" fmla="*/ 56471 w 826459"/>
                <a:gd name="connsiteY26" fmla="*/ 18507 h 1017862"/>
                <a:gd name="connsiteX27" fmla="*/ 85993 w 826459"/>
                <a:gd name="connsiteY27" fmla="*/ 58014 h 1017862"/>
                <a:gd name="connsiteX28" fmla="*/ 76943 w 826459"/>
                <a:gd name="connsiteY28" fmla="*/ 64867 h 1017862"/>
                <a:gd name="connsiteX29" fmla="*/ 97076 w 826459"/>
                <a:gd name="connsiteY29" fmla="*/ 84409 h 1017862"/>
                <a:gd name="connsiteX30" fmla="*/ 94874 w 826459"/>
                <a:gd name="connsiteY30" fmla="*/ 100313 h 1017862"/>
                <a:gd name="connsiteX31" fmla="*/ 121187 w 826459"/>
                <a:gd name="connsiteY31" fmla="*/ 113680 h 1017862"/>
                <a:gd name="connsiteX32" fmla="*/ 130155 w 826459"/>
                <a:gd name="connsiteY32" fmla="*/ 137535 h 1017862"/>
                <a:gd name="connsiteX33" fmla="*/ 136583 w 826459"/>
                <a:gd name="connsiteY33" fmla="*/ 138973 h 1017862"/>
                <a:gd name="connsiteX34" fmla="*/ 164503 w 826459"/>
                <a:gd name="connsiteY34" fmla="*/ 155893 h 1017862"/>
                <a:gd name="connsiteX35" fmla="*/ 121018 w 826459"/>
                <a:gd name="connsiteY35" fmla="*/ 150481 h 1017862"/>
                <a:gd name="connsiteX36" fmla="*/ 110357 w 826459"/>
                <a:gd name="connsiteY36" fmla="*/ 172304 h 1017862"/>
                <a:gd name="connsiteX37" fmla="*/ 79479 w 826459"/>
                <a:gd name="connsiteY37" fmla="*/ 186857 h 1017862"/>
                <a:gd name="connsiteX38" fmla="*/ 109006 w 826459"/>
                <a:gd name="connsiteY38" fmla="*/ 194895 h 1017862"/>
                <a:gd name="connsiteX39" fmla="*/ 122456 w 826459"/>
                <a:gd name="connsiteY39" fmla="*/ 215281 h 1017862"/>
                <a:gd name="connsiteX40" fmla="*/ 130915 w 826459"/>
                <a:gd name="connsiteY40" fmla="*/ 263078 h 1017862"/>
                <a:gd name="connsiteX41" fmla="*/ 208322 w 826459"/>
                <a:gd name="connsiteY41" fmla="*/ 303770 h 1017862"/>
                <a:gd name="connsiteX42" fmla="*/ 218897 w 826459"/>
                <a:gd name="connsiteY42" fmla="*/ 318744 h 1017862"/>
                <a:gd name="connsiteX43" fmla="*/ 190217 w 826459"/>
                <a:gd name="connsiteY43" fmla="*/ 329658 h 1017862"/>
                <a:gd name="connsiteX44" fmla="*/ 165263 w 826459"/>
                <a:gd name="connsiteY44" fmla="*/ 340402 h 1017862"/>
                <a:gd name="connsiteX45" fmla="*/ 130829 w 826459"/>
                <a:gd name="connsiteY45" fmla="*/ 334396 h 1017862"/>
                <a:gd name="connsiteX46" fmla="*/ 117974 w 826459"/>
                <a:gd name="connsiteY46" fmla="*/ 365951 h 1017862"/>
                <a:gd name="connsiteX47" fmla="*/ 90141 w 826459"/>
                <a:gd name="connsiteY47" fmla="*/ 377373 h 1017862"/>
                <a:gd name="connsiteX48" fmla="*/ 84300 w 826459"/>
                <a:gd name="connsiteY48" fmla="*/ 397167 h 1017862"/>
                <a:gd name="connsiteX49" fmla="*/ 37010 w 826459"/>
                <a:gd name="connsiteY49" fmla="*/ 410452 h 1017862"/>
                <a:gd name="connsiteX50" fmla="*/ 16200 w 826459"/>
                <a:gd name="connsiteY50" fmla="*/ 428553 h 1017862"/>
                <a:gd name="connsiteX51" fmla="*/ -5710 w 826459"/>
                <a:gd name="connsiteY51" fmla="*/ 442428 h 1017862"/>
                <a:gd name="connsiteX52" fmla="*/ 4865 w 826459"/>
                <a:gd name="connsiteY52" fmla="*/ 469671 h 1017862"/>
                <a:gd name="connsiteX53" fmla="*/ 5712 w 826459"/>
                <a:gd name="connsiteY53" fmla="*/ 495050 h 1017862"/>
                <a:gd name="connsiteX54" fmla="*/ 36250 w 826459"/>
                <a:gd name="connsiteY54" fmla="*/ 531934 h 1017862"/>
                <a:gd name="connsiteX55" fmla="*/ 47164 w 826459"/>
                <a:gd name="connsiteY55" fmla="*/ 566789 h 1017862"/>
                <a:gd name="connsiteX56" fmla="*/ 23643 w 826459"/>
                <a:gd name="connsiteY56" fmla="*/ 571019 h 1017862"/>
                <a:gd name="connsiteX57" fmla="*/ 36250 w 826459"/>
                <a:gd name="connsiteY57" fmla="*/ 603165 h 1017862"/>
                <a:gd name="connsiteX58" fmla="*/ 24746 w 826459"/>
                <a:gd name="connsiteY58" fmla="*/ 640474 h 1017862"/>
                <a:gd name="connsiteX59" fmla="*/ 47755 w 826459"/>
                <a:gd name="connsiteY59" fmla="*/ 659339 h 1017862"/>
                <a:gd name="connsiteX60" fmla="*/ 59936 w 826459"/>
                <a:gd name="connsiteY60" fmla="*/ 696141 h 1017862"/>
                <a:gd name="connsiteX61" fmla="*/ 85316 w 826459"/>
                <a:gd name="connsiteY61" fmla="*/ 693009 h 1017862"/>
                <a:gd name="connsiteX62" fmla="*/ 105705 w 826459"/>
                <a:gd name="connsiteY62" fmla="*/ 732347 h 1017862"/>
                <a:gd name="connsiteX63" fmla="*/ 133877 w 826459"/>
                <a:gd name="connsiteY63" fmla="*/ 728456 h 1017862"/>
                <a:gd name="connsiteX64" fmla="*/ 131085 w 826459"/>
                <a:gd name="connsiteY64" fmla="*/ 763650 h 1017862"/>
                <a:gd name="connsiteX65" fmla="*/ 149021 w 826459"/>
                <a:gd name="connsiteY65" fmla="*/ 780570 h 1017862"/>
                <a:gd name="connsiteX66" fmla="*/ 156378 w 826459"/>
                <a:gd name="connsiteY66" fmla="*/ 813306 h 1017862"/>
                <a:gd name="connsiteX67" fmla="*/ 184636 w 826459"/>
                <a:gd name="connsiteY67" fmla="*/ 837756 h 1017862"/>
                <a:gd name="connsiteX68" fmla="*/ 215596 w 826459"/>
                <a:gd name="connsiteY68" fmla="*/ 845369 h 1017862"/>
                <a:gd name="connsiteX69" fmla="*/ 203584 w 826459"/>
                <a:gd name="connsiteY69" fmla="*/ 877432 h 1017862"/>
                <a:gd name="connsiteX70" fmla="*/ 205360 w 826459"/>
                <a:gd name="connsiteY70" fmla="*/ 902812 h 1017862"/>
                <a:gd name="connsiteX71" fmla="*/ 188441 w 826459"/>
                <a:gd name="connsiteY71" fmla="*/ 904757 h 1017862"/>
                <a:gd name="connsiteX72" fmla="*/ 173553 w 826459"/>
                <a:gd name="connsiteY72" fmla="*/ 925316 h 1017862"/>
                <a:gd name="connsiteX73" fmla="*/ 162892 w 826459"/>
                <a:gd name="connsiteY73" fmla="*/ 947056 h 1017862"/>
                <a:gd name="connsiteX74" fmla="*/ 185314 w 826459"/>
                <a:gd name="connsiteY74" fmla="*/ 938597 h 1017862"/>
                <a:gd name="connsiteX75" fmla="*/ 211705 w 826459"/>
                <a:gd name="connsiteY75" fmla="*/ 961948 h 1017862"/>
                <a:gd name="connsiteX76" fmla="*/ 294106 w 826459"/>
                <a:gd name="connsiteY76" fmla="*/ 935465 h 1017862"/>
                <a:gd name="connsiteX77" fmla="*/ 307643 w 826459"/>
                <a:gd name="connsiteY77" fmla="*/ 925229 h 1017862"/>
                <a:gd name="connsiteX78" fmla="*/ 320923 w 826459"/>
                <a:gd name="connsiteY78" fmla="*/ 942149 h 1017862"/>
                <a:gd name="connsiteX79" fmla="*/ 344439 w 826459"/>
                <a:gd name="connsiteY79" fmla="*/ 925229 h 1017862"/>
                <a:gd name="connsiteX80" fmla="*/ 346724 w 826459"/>
                <a:gd name="connsiteY80" fmla="*/ 943843 h 1017862"/>
                <a:gd name="connsiteX81" fmla="*/ 362037 w 826459"/>
                <a:gd name="connsiteY81" fmla="*/ 953149 h 1017862"/>
                <a:gd name="connsiteX82" fmla="*/ 339198 w 826459"/>
                <a:gd name="connsiteY82" fmla="*/ 1003231 h 1017862"/>
                <a:gd name="connsiteX83" fmla="*/ 388602 w 826459"/>
                <a:gd name="connsiteY83" fmla="*/ 1010931 h 1017862"/>
                <a:gd name="connsiteX84" fmla="*/ 401969 w 826459"/>
                <a:gd name="connsiteY84" fmla="*/ 990793 h 1017862"/>
                <a:gd name="connsiteX85" fmla="*/ 451373 w 826459"/>
                <a:gd name="connsiteY85" fmla="*/ 992317 h 1017862"/>
                <a:gd name="connsiteX86" fmla="*/ 470238 w 826459"/>
                <a:gd name="connsiteY86" fmla="*/ 975398 h 1017862"/>
                <a:gd name="connsiteX87" fmla="*/ 487666 w 826459"/>
                <a:gd name="connsiteY87" fmla="*/ 980982 h 1017862"/>
                <a:gd name="connsiteX88" fmla="*/ 480222 w 826459"/>
                <a:gd name="connsiteY88" fmla="*/ 1009658 h 1017862"/>
                <a:gd name="connsiteX89" fmla="*/ 496126 w 826459"/>
                <a:gd name="connsiteY89" fmla="*/ 1005767 h 1017862"/>
                <a:gd name="connsiteX90" fmla="*/ 521505 w 826459"/>
                <a:gd name="connsiteY90" fmla="*/ 967190 h 1017862"/>
                <a:gd name="connsiteX91" fmla="*/ 511777 w 826459"/>
                <a:gd name="connsiteY91" fmla="*/ 952724 h 1017862"/>
                <a:gd name="connsiteX92" fmla="*/ 521761 w 826459"/>
                <a:gd name="connsiteY92" fmla="*/ 934197 h 1017862"/>
                <a:gd name="connsiteX93" fmla="*/ 510340 w 826459"/>
                <a:gd name="connsiteY93" fmla="*/ 900358 h 1017862"/>
                <a:gd name="connsiteX94" fmla="*/ 542234 w 826459"/>
                <a:gd name="connsiteY94" fmla="*/ 914655 h 1017862"/>
                <a:gd name="connsiteX95" fmla="*/ 560673 w 826459"/>
                <a:gd name="connsiteY95" fmla="*/ 914655 h 1017862"/>
                <a:gd name="connsiteX96" fmla="*/ 573532 w 826459"/>
                <a:gd name="connsiteY96" fmla="*/ 935974 h 1017862"/>
                <a:gd name="connsiteX97" fmla="*/ 587325 w 826459"/>
                <a:gd name="connsiteY97" fmla="*/ 929546 h 1017862"/>
                <a:gd name="connsiteX98" fmla="*/ 629624 w 826459"/>
                <a:gd name="connsiteY98" fmla="*/ 951286 h 1017862"/>
                <a:gd name="connsiteX99" fmla="*/ 643495 w 826459"/>
                <a:gd name="connsiteY99" fmla="*/ 955347 h 1017862"/>
                <a:gd name="connsiteX100" fmla="*/ 676323 w 826459"/>
                <a:gd name="connsiteY100" fmla="*/ 946887 h 1017862"/>
                <a:gd name="connsiteX101" fmla="*/ 658556 w 826459"/>
                <a:gd name="connsiteY101" fmla="*/ 925655 h 1017862"/>
                <a:gd name="connsiteX102" fmla="*/ 661010 w 826459"/>
                <a:gd name="connsiteY102" fmla="*/ 909834 h 1017862"/>
                <a:gd name="connsiteX103" fmla="*/ 644598 w 826459"/>
                <a:gd name="connsiteY103" fmla="*/ 892493 h 1017862"/>
                <a:gd name="connsiteX104" fmla="*/ 647812 w 826459"/>
                <a:gd name="connsiteY104" fmla="*/ 879634 h 1017862"/>
                <a:gd name="connsiteX105" fmla="*/ 626832 w 826459"/>
                <a:gd name="connsiteY105" fmla="*/ 878362 h 1017862"/>
                <a:gd name="connsiteX106" fmla="*/ 611263 w 826459"/>
                <a:gd name="connsiteY106" fmla="*/ 860430 h 1017862"/>
                <a:gd name="connsiteX107" fmla="*/ 576920 w 826459"/>
                <a:gd name="connsiteY107" fmla="*/ 855097 h 1017862"/>
                <a:gd name="connsiteX108" fmla="*/ 589353 w 826459"/>
                <a:gd name="connsiteY108" fmla="*/ 820667 h 1017862"/>
                <a:gd name="connsiteX109" fmla="*/ 548153 w 826459"/>
                <a:gd name="connsiteY109" fmla="*/ 810431 h 1017862"/>
                <a:gd name="connsiteX110" fmla="*/ 491388 w 826459"/>
                <a:gd name="connsiteY110" fmla="*/ 778707 h 1017862"/>
                <a:gd name="connsiteX111" fmla="*/ 459494 w 826459"/>
                <a:gd name="connsiteY111" fmla="*/ 775323 h 1017862"/>
                <a:gd name="connsiteX112" fmla="*/ 472779 w 826459"/>
                <a:gd name="connsiteY112" fmla="*/ 747490 h 1017862"/>
                <a:gd name="connsiteX113" fmla="*/ 464827 w 826459"/>
                <a:gd name="connsiteY113" fmla="*/ 726762 h 1017862"/>
                <a:gd name="connsiteX114" fmla="*/ 484113 w 826459"/>
                <a:gd name="connsiteY114" fmla="*/ 725663 h 1017862"/>
                <a:gd name="connsiteX115" fmla="*/ 491983 w 826459"/>
                <a:gd name="connsiteY115" fmla="*/ 707306 h 1017862"/>
                <a:gd name="connsiteX116" fmla="*/ 508902 w 826459"/>
                <a:gd name="connsiteY116" fmla="*/ 725581 h 1017862"/>
                <a:gd name="connsiteX117" fmla="*/ 527681 w 826459"/>
                <a:gd name="connsiteY117" fmla="*/ 720078 h 1017862"/>
                <a:gd name="connsiteX118" fmla="*/ 547310 w 826459"/>
                <a:gd name="connsiteY118" fmla="*/ 731669 h 1017862"/>
                <a:gd name="connsiteX119" fmla="*/ 574210 w 826459"/>
                <a:gd name="connsiteY119" fmla="*/ 692415 h 1017862"/>
                <a:gd name="connsiteX120" fmla="*/ 589944 w 826459"/>
                <a:gd name="connsiteY120" fmla="*/ 683955 h 1017862"/>
                <a:gd name="connsiteX121" fmla="*/ 622602 w 826459"/>
                <a:gd name="connsiteY121" fmla="*/ 679725 h 1017862"/>
                <a:gd name="connsiteX122" fmla="*/ 635036 w 826459"/>
                <a:gd name="connsiteY122" fmla="*/ 624145 h 1017862"/>
                <a:gd name="connsiteX123" fmla="*/ 658556 w 826459"/>
                <a:gd name="connsiteY123" fmla="*/ 645043 h 1017862"/>
                <a:gd name="connsiteX124" fmla="*/ 682242 w 826459"/>
                <a:gd name="connsiteY124" fmla="*/ 646902 h 1017862"/>
                <a:gd name="connsiteX125" fmla="*/ 674290 w 826459"/>
                <a:gd name="connsiteY125" fmla="*/ 626178 h 1017862"/>
                <a:gd name="connsiteX126" fmla="*/ 698571 w 826459"/>
                <a:gd name="connsiteY126" fmla="*/ 635906 h 1017862"/>
                <a:gd name="connsiteX127" fmla="*/ 693494 w 826459"/>
                <a:gd name="connsiteY127" fmla="*/ 589628 h 1017862"/>
                <a:gd name="connsiteX128" fmla="*/ 734187 w 826459"/>
                <a:gd name="connsiteY128" fmla="*/ 606127 h 1017862"/>
                <a:gd name="connsiteX129" fmla="*/ 727247 w 826459"/>
                <a:gd name="connsiteY129" fmla="*/ 579987 h 1017862"/>
                <a:gd name="connsiteX130" fmla="*/ 751784 w 826459"/>
                <a:gd name="connsiteY130" fmla="*/ 581255 h 1017862"/>
                <a:gd name="connsiteX131" fmla="*/ 760244 w 826459"/>
                <a:gd name="connsiteY131" fmla="*/ 565182 h 1017862"/>
                <a:gd name="connsiteX132" fmla="*/ 775218 w 826459"/>
                <a:gd name="connsiteY132" fmla="*/ 564588 h 1017862"/>
                <a:gd name="connsiteX133" fmla="*/ 770818 w 826459"/>
                <a:gd name="connsiteY133" fmla="*/ 540394 h 1017862"/>
                <a:gd name="connsiteX134" fmla="*/ 782492 w 826459"/>
                <a:gd name="connsiteY134" fmla="*/ 534896 h 1017862"/>
                <a:gd name="connsiteX135" fmla="*/ 774032 w 826459"/>
                <a:gd name="connsiteY135" fmla="*/ 519075 h 1017862"/>
                <a:gd name="connsiteX136" fmla="*/ 780546 w 826459"/>
                <a:gd name="connsiteY136" fmla="*/ 500548 h 1017862"/>
                <a:gd name="connsiteX137" fmla="*/ 770393 w 826459"/>
                <a:gd name="connsiteY137" fmla="*/ 487264 h 1017862"/>
                <a:gd name="connsiteX138" fmla="*/ 802287 w 826459"/>
                <a:gd name="connsiteY138" fmla="*/ 476519 h 1017862"/>
                <a:gd name="connsiteX139" fmla="*/ 787230 w 826459"/>
                <a:gd name="connsiteY139" fmla="*/ 452325 h 1017862"/>
                <a:gd name="connsiteX140" fmla="*/ 776738 w 826459"/>
                <a:gd name="connsiteY140" fmla="*/ 397845 h 1017862"/>
                <a:gd name="connsiteX141" fmla="*/ 765486 w 826459"/>
                <a:gd name="connsiteY141" fmla="*/ 372465 h 1017862"/>
                <a:gd name="connsiteX142" fmla="*/ 773945 w 826459"/>
                <a:gd name="connsiteY142" fmla="*/ 351485 h 1017862"/>
                <a:gd name="connsiteX143" fmla="*/ 764556 w 826459"/>
                <a:gd name="connsiteY143" fmla="*/ 309186 h 1017862"/>
                <a:gd name="connsiteX144" fmla="*/ 778431 w 826459"/>
                <a:gd name="connsiteY144" fmla="*/ 310541 h 1017862"/>
                <a:gd name="connsiteX145" fmla="*/ 776738 w 826459"/>
                <a:gd name="connsiteY145" fmla="*/ 286851 h 1017862"/>
                <a:gd name="connsiteX146" fmla="*/ 798057 w 826459"/>
                <a:gd name="connsiteY146" fmla="*/ 304448 h 1017862"/>
                <a:gd name="connsiteX147" fmla="*/ 754998 w 826459"/>
                <a:gd name="connsiteY147" fmla="*/ 210291 h 1017862"/>
                <a:gd name="connsiteX148" fmla="*/ 768617 w 826459"/>
                <a:gd name="connsiteY148" fmla="*/ 202339 h 1017862"/>
                <a:gd name="connsiteX149" fmla="*/ 771830 w 826459"/>
                <a:gd name="connsiteY149" fmla="*/ 182458 h 1017862"/>
                <a:gd name="connsiteX150" fmla="*/ 783508 w 826459"/>
                <a:gd name="connsiteY150" fmla="*/ 180512 h 1017862"/>
                <a:gd name="connsiteX151" fmla="*/ 806686 w 826459"/>
                <a:gd name="connsiteY151" fmla="*/ 160292 h 1017862"/>
                <a:gd name="connsiteX152" fmla="*/ 816753 w 826459"/>
                <a:gd name="connsiteY152" fmla="*/ 155893 h 1017862"/>
                <a:gd name="connsiteX153" fmla="*/ 805757 w 826459"/>
                <a:gd name="connsiteY153" fmla="*/ 120785 h 101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826459" h="1017862">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name="connsiteX0" fmla="*/ 1552015 w 1776256"/>
                <a:gd name="connsiteY0" fmla="*/ 458075 h 1684853"/>
                <a:gd name="connsiteX1" fmla="*/ 1551082 w 1776256"/>
                <a:gd name="connsiteY1" fmla="*/ 476940 h 1684853"/>
                <a:gd name="connsiteX2" fmla="*/ 1508022 w 1776256"/>
                <a:gd name="connsiteY2" fmla="*/ 501221 h 1684853"/>
                <a:gd name="connsiteX3" fmla="*/ 1481036 w 1776256"/>
                <a:gd name="connsiteY3" fmla="*/ 487767 h 1684853"/>
                <a:gd name="connsiteX4" fmla="*/ 1474774 w 1776256"/>
                <a:gd name="connsiteY4" fmla="*/ 471611 h 1684853"/>
                <a:gd name="connsiteX5" fmla="*/ 1452273 w 1776256"/>
                <a:gd name="connsiteY5" fmla="*/ 463151 h 1684853"/>
                <a:gd name="connsiteX6" fmla="*/ 1471139 w 1776256"/>
                <a:gd name="connsiteY6" fmla="*/ 424574 h 1684853"/>
                <a:gd name="connsiteX7" fmla="*/ 1450497 w 1776256"/>
                <a:gd name="connsiteY7" fmla="*/ 409261 h 1684853"/>
                <a:gd name="connsiteX8" fmla="*/ 1468516 w 1776256"/>
                <a:gd name="connsiteY8" fmla="*/ 405709 h 1684853"/>
                <a:gd name="connsiteX9" fmla="*/ 1456842 w 1776256"/>
                <a:gd name="connsiteY9" fmla="*/ 384134 h 1684853"/>
                <a:gd name="connsiteX10" fmla="*/ 1464030 w 1776256"/>
                <a:gd name="connsiteY10" fmla="*/ 365268 h 1684853"/>
                <a:gd name="connsiteX11" fmla="*/ 1402865 w 1776256"/>
                <a:gd name="connsiteY11" fmla="*/ 359857 h 1684853"/>
                <a:gd name="connsiteX12" fmla="*/ 1402865 w 1776256"/>
                <a:gd name="connsiteY12" fmla="*/ 370684 h 1684853"/>
                <a:gd name="connsiteX13" fmla="*/ 1386710 w 1776256"/>
                <a:gd name="connsiteY13" fmla="*/ 373307 h 1684853"/>
                <a:gd name="connsiteX14" fmla="*/ 1371479 w 1776256"/>
                <a:gd name="connsiteY14" fmla="*/ 361633 h 1684853"/>
                <a:gd name="connsiteX15" fmla="*/ 1365221 w 1776256"/>
                <a:gd name="connsiteY15" fmla="*/ 341921 h 1684853"/>
                <a:gd name="connsiteX16" fmla="*/ 1321146 w 1776256"/>
                <a:gd name="connsiteY16" fmla="*/ 330248 h 1684853"/>
                <a:gd name="connsiteX17" fmla="*/ 1313954 w 1776256"/>
                <a:gd name="connsiteY17" fmla="*/ 309602 h 1684853"/>
                <a:gd name="connsiteX18" fmla="*/ 1264550 w 1776256"/>
                <a:gd name="connsiteY18" fmla="*/ 301142 h 1684853"/>
                <a:gd name="connsiteX19" fmla="*/ 1252872 w 1776256"/>
                <a:gd name="connsiteY19" fmla="*/ 269674 h 1684853"/>
                <a:gd name="connsiteX20" fmla="*/ 1228678 w 1776256"/>
                <a:gd name="connsiteY20" fmla="*/ 293955 h 1684853"/>
                <a:gd name="connsiteX21" fmla="*/ 1209813 w 1776256"/>
                <a:gd name="connsiteY21" fmla="*/ 281348 h 1684853"/>
                <a:gd name="connsiteX22" fmla="*/ 1196277 w 1776256"/>
                <a:gd name="connsiteY22" fmla="*/ 320012 h 1684853"/>
                <a:gd name="connsiteX23" fmla="*/ 1147802 w 1776256"/>
                <a:gd name="connsiteY23" fmla="*/ 320941 h 1684853"/>
                <a:gd name="connsiteX24" fmla="*/ 1125384 w 1776256"/>
                <a:gd name="connsiteY24" fmla="*/ 337097 h 1684853"/>
                <a:gd name="connsiteX25" fmla="*/ 1131642 w 1776256"/>
                <a:gd name="connsiteY25" fmla="*/ 282277 h 1684853"/>
                <a:gd name="connsiteX26" fmla="*/ 1101103 w 1776256"/>
                <a:gd name="connsiteY26" fmla="*/ 302923 h 1684853"/>
                <a:gd name="connsiteX27" fmla="*/ 1075724 w 1776256"/>
                <a:gd name="connsiteY27" fmla="*/ 280501 h 1684853"/>
                <a:gd name="connsiteX28" fmla="*/ 1070309 w 1776256"/>
                <a:gd name="connsiteY28" fmla="*/ 297420 h 1684853"/>
                <a:gd name="connsiteX29" fmla="*/ 1081986 w 1776256"/>
                <a:gd name="connsiteY29" fmla="*/ 316286 h 1684853"/>
                <a:gd name="connsiteX30" fmla="*/ 1060411 w 1776256"/>
                <a:gd name="connsiteY30" fmla="*/ 322548 h 1684853"/>
                <a:gd name="connsiteX31" fmla="*/ 1055000 w 1776256"/>
                <a:gd name="connsiteY31" fmla="*/ 308165 h 1684853"/>
                <a:gd name="connsiteX32" fmla="*/ 1051443 w 1776256"/>
                <a:gd name="connsiteY32" fmla="*/ 309941 h 1684853"/>
                <a:gd name="connsiteX33" fmla="*/ 1029872 w 1776256"/>
                <a:gd name="connsiteY33" fmla="*/ 326100 h 1684853"/>
                <a:gd name="connsiteX34" fmla="*/ 1052377 w 1776256"/>
                <a:gd name="connsiteY34" fmla="*/ 292261 h 1684853"/>
                <a:gd name="connsiteX35" fmla="*/ 1037064 w 1776256"/>
                <a:gd name="connsiteY35" fmla="*/ 269757 h 1684853"/>
                <a:gd name="connsiteX36" fmla="*/ 1032578 w 1776256"/>
                <a:gd name="connsiteY36" fmla="*/ 249115 h 1684853"/>
                <a:gd name="connsiteX37" fmla="*/ 1016422 w 1776256"/>
                <a:gd name="connsiteY37" fmla="*/ 264428 h 1684853"/>
                <a:gd name="connsiteX38" fmla="*/ 1000263 w 1776256"/>
                <a:gd name="connsiteY38" fmla="*/ 259012 h 1684853"/>
                <a:gd name="connsiteX39" fmla="*/ 990366 w 1776256"/>
                <a:gd name="connsiteY39" fmla="*/ 273396 h 1684853"/>
                <a:gd name="connsiteX40" fmla="*/ 969724 w 1776256"/>
                <a:gd name="connsiteY40" fmla="*/ 285069 h 1684853"/>
                <a:gd name="connsiteX41" fmla="*/ 956270 w 1776256"/>
                <a:gd name="connsiteY41" fmla="*/ 286003 h 1684853"/>
                <a:gd name="connsiteX42" fmla="*/ 957117 w 1776256"/>
                <a:gd name="connsiteY42" fmla="*/ 289555 h 1684853"/>
                <a:gd name="connsiteX43" fmla="*/ 952635 w 1776256"/>
                <a:gd name="connsiteY43" fmla="*/ 310197 h 1684853"/>
                <a:gd name="connsiteX44" fmla="*/ 910336 w 1776256"/>
                <a:gd name="connsiteY44" fmla="*/ 303935 h 1684853"/>
                <a:gd name="connsiteX45" fmla="*/ 886985 w 1776256"/>
                <a:gd name="connsiteY45" fmla="*/ 318318 h 1684853"/>
                <a:gd name="connsiteX46" fmla="*/ 879797 w 1776256"/>
                <a:gd name="connsiteY46" fmla="*/ 311126 h 1684853"/>
                <a:gd name="connsiteX47" fmla="*/ 885208 w 1776256"/>
                <a:gd name="connsiteY47" fmla="*/ 282364 h 1684853"/>
                <a:gd name="connsiteX48" fmla="*/ 867190 w 1776256"/>
                <a:gd name="connsiteY48" fmla="*/ 275172 h 1684853"/>
                <a:gd name="connsiteX49" fmla="*/ 851964 w 1776256"/>
                <a:gd name="connsiteY49" fmla="*/ 262569 h 1684853"/>
                <a:gd name="connsiteX50" fmla="*/ 859998 w 1776256"/>
                <a:gd name="connsiteY50" fmla="*/ 288622 h 1684853"/>
                <a:gd name="connsiteX51" fmla="*/ 849254 w 1776256"/>
                <a:gd name="connsiteY51" fmla="*/ 289555 h 1684853"/>
                <a:gd name="connsiteX52" fmla="*/ 859151 w 1776256"/>
                <a:gd name="connsiteY52" fmla="*/ 304781 h 1684853"/>
                <a:gd name="connsiteX53" fmla="*/ 831318 w 1776256"/>
                <a:gd name="connsiteY53" fmla="*/ 315612 h 1684853"/>
                <a:gd name="connsiteX54" fmla="*/ 824131 w 1776256"/>
                <a:gd name="connsiteY54" fmla="*/ 303005 h 1684853"/>
                <a:gd name="connsiteX55" fmla="*/ 809747 w 1776256"/>
                <a:gd name="connsiteY55" fmla="*/ 309350 h 1684853"/>
                <a:gd name="connsiteX56" fmla="*/ 799850 w 1776256"/>
                <a:gd name="connsiteY56" fmla="*/ 288622 h 1684853"/>
                <a:gd name="connsiteX57" fmla="*/ 777432 w 1776256"/>
                <a:gd name="connsiteY57" fmla="*/ 291332 h 1684853"/>
                <a:gd name="connsiteX58" fmla="*/ 784624 w 1776256"/>
                <a:gd name="connsiteY58" fmla="*/ 281434 h 1684853"/>
                <a:gd name="connsiteX59" fmla="*/ 783690 w 1776256"/>
                <a:gd name="connsiteY59" fmla="*/ 261722 h 1684853"/>
                <a:gd name="connsiteX60" fmla="*/ 794434 w 1776256"/>
                <a:gd name="connsiteY60" fmla="*/ 250049 h 1684853"/>
                <a:gd name="connsiteX61" fmla="*/ 780985 w 1776256"/>
                <a:gd name="connsiteY61" fmla="*/ 231183 h 1684853"/>
                <a:gd name="connsiteX62" fmla="*/ 777432 w 1776256"/>
                <a:gd name="connsiteY62" fmla="*/ 244633 h 1684853"/>
                <a:gd name="connsiteX63" fmla="*/ 763896 w 1776256"/>
                <a:gd name="connsiteY63" fmla="*/ 250891 h 1684853"/>
                <a:gd name="connsiteX64" fmla="*/ 771087 w 1776256"/>
                <a:gd name="connsiteY64" fmla="*/ 284140 h 1684853"/>
                <a:gd name="connsiteX65" fmla="*/ 763896 w 1776256"/>
                <a:gd name="connsiteY65" fmla="*/ 289555 h 1684853"/>
                <a:gd name="connsiteX66" fmla="*/ 761273 w 1776256"/>
                <a:gd name="connsiteY66" fmla="*/ 285069 h 1684853"/>
                <a:gd name="connsiteX67" fmla="*/ 723542 w 1776256"/>
                <a:gd name="connsiteY67" fmla="*/ 277878 h 1684853"/>
                <a:gd name="connsiteX68" fmla="*/ 735216 w 1776256"/>
                <a:gd name="connsiteY68" fmla="*/ 314679 h 1684853"/>
                <a:gd name="connsiteX69" fmla="*/ 750446 w 1776256"/>
                <a:gd name="connsiteY69" fmla="*/ 318318 h 1684853"/>
                <a:gd name="connsiteX70" fmla="*/ 751375 w 1776256"/>
                <a:gd name="connsiteY70" fmla="*/ 328215 h 1684853"/>
                <a:gd name="connsiteX71" fmla="*/ 758567 w 1776256"/>
                <a:gd name="connsiteY71" fmla="*/ 335320 h 1684853"/>
                <a:gd name="connsiteX72" fmla="*/ 759410 w 1776256"/>
                <a:gd name="connsiteY72" fmla="*/ 357825 h 1684853"/>
                <a:gd name="connsiteX73" fmla="*/ 775569 w 1776256"/>
                <a:gd name="connsiteY73" fmla="*/ 369498 h 1684853"/>
                <a:gd name="connsiteX74" fmla="*/ 772946 w 1776256"/>
                <a:gd name="connsiteY74" fmla="*/ 418907 h 1684853"/>
                <a:gd name="connsiteX75" fmla="*/ 806108 w 1776256"/>
                <a:gd name="connsiteY75" fmla="*/ 423388 h 1684853"/>
                <a:gd name="connsiteX76" fmla="*/ 803489 w 1776256"/>
                <a:gd name="connsiteY76" fmla="*/ 437772 h 1684853"/>
                <a:gd name="connsiteX77" fmla="*/ 814233 w 1776256"/>
                <a:gd name="connsiteY77" fmla="*/ 456637 h 1684853"/>
                <a:gd name="connsiteX78" fmla="*/ 798920 w 1776256"/>
                <a:gd name="connsiteY78" fmla="*/ 474569 h 1684853"/>
                <a:gd name="connsiteX79" fmla="*/ 779208 w 1776256"/>
                <a:gd name="connsiteY79" fmla="*/ 498850 h 1684853"/>
                <a:gd name="connsiteX80" fmla="*/ 772017 w 1776256"/>
                <a:gd name="connsiteY80" fmla="*/ 484470 h 1684853"/>
                <a:gd name="connsiteX81" fmla="*/ 744184 w 1776256"/>
                <a:gd name="connsiteY81" fmla="*/ 484470 h 1684853"/>
                <a:gd name="connsiteX82" fmla="*/ 738768 w 1776256"/>
                <a:gd name="connsiteY82" fmla="*/ 462048 h 1684853"/>
                <a:gd name="connsiteX83" fmla="*/ 710005 w 1776256"/>
                <a:gd name="connsiteY83" fmla="*/ 488952 h 1684853"/>
                <a:gd name="connsiteX84" fmla="*/ 705524 w 1776256"/>
                <a:gd name="connsiteY84" fmla="*/ 457484 h 1684853"/>
                <a:gd name="connsiteX85" fmla="*/ 681326 w 1776256"/>
                <a:gd name="connsiteY85" fmla="*/ 439548 h 1684853"/>
                <a:gd name="connsiteX86" fmla="*/ 693846 w 1776256"/>
                <a:gd name="connsiteY86" fmla="*/ 426094 h 1684853"/>
                <a:gd name="connsiteX87" fmla="*/ 682172 w 1776256"/>
                <a:gd name="connsiteY87" fmla="*/ 414421 h 1684853"/>
                <a:gd name="connsiteX88" fmla="*/ 678620 w 1776256"/>
                <a:gd name="connsiteY88" fmla="*/ 390140 h 1684853"/>
                <a:gd name="connsiteX89" fmla="*/ 656115 w 1776256"/>
                <a:gd name="connsiteY89" fmla="*/ 375761 h 1684853"/>
                <a:gd name="connsiteX90" fmla="*/ 677690 w 1776256"/>
                <a:gd name="connsiteY90" fmla="*/ 358841 h 1684853"/>
                <a:gd name="connsiteX91" fmla="*/ 696556 w 1776256"/>
                <a:gd name="connsiteY91" fmla="*/ 313919 h 1684853"/>
                <a:gd name="connsiteX92" fmla="*/ 703747 w 1776256"/>
                <a:gd name="connsiteY92" fmla="*/ 303092 h 1684853"/>
                <a:gd name="connsiteX93" fmla="*/ 689364 w 1776256"/>
                <a:gd name="connsiteY93" fmla="*/ 260793 h 1684853"/>
                <a:gd name="connsiteX94" fmla="*/ 731663 w 1776256"/>
                <a:gd name="connsiteY94" fmla="*/ 242857 h 1684853"/>
                <a:gd name="connsiteX95" fmla="*/ 747823 w 1776256"/>
                <a:gd name="connsiteY95" fmla="*/ 226697 h 1684853"/>
                <a:gd name="connsiteX96" fmla="*/ 768464 w 1776256"/>
                <a:gd name="connsiteY96" fmla="*/ 217729 h 1684853"/>
                <a:gd name="connsiteX97" fmla="*/ 746976 w 1776256"/>
                <a:gd name="connsiteY97" fmla="*/ 182622 h 1684853"/>
                <a:gd name="connsiteX98" fmla="*/ 783777 w 1776256"/>
                <a:gd name="connsiteY98" fmla="*/ 166462 h 1684853"/>
                <a:gd name="connsiteX99" fmla="*/ 786483 w 1776256"/>
                <a:gd name="connsiteY99" fmla="*/ 144974 h 1684853"/>
                <a:gd name="connsiteX100" fmla="*/ 801709 w 1776256"/>
                <a:gd name="connsiteY100" fmla="*/ 126956 h 1684853"/>
                <a:gd name="connsiteX101" fmla="*/ 801709 w 1776256"/>
                <a:gd name="connsiteY101" fmla="*/ 100056 h 1684853"/>
                <a:gd name="connsiteX102" fmla="*/ 819731 w 1776256"/>
                <a:gd name="connsiteY102" fmla="*/ 88378 h 1684853"/>
                <a:gd name="connsiteX103" fmla="*/ 767617 w 1776256"/>
                <a:gd name="connsiteY103" fmla="*/ 15623 h 1684853"/>
                <a:gd name="connsiteX104" fmla="*/ 735302 w 1776256"/>
                <a:gd name="connsiteY104" fmla="*/ 3949 h 1684853"/>
                <a:gd name="connsiteX105" fmla="*/ 719143 w 1776256"/>
                <a:gd name="connsiteY105" fmla="*/ 17403 h 1684853"/>
                <a:gd name="connsiteX106" fmla="*/ 693086 w 1776256"/>
                <a:gd name="connsiteY106" fmla="*/ 484 h 1684853"/>
                <a:gd name="connsiteX107" fmla="*/ 683188 w 1776256"/>
                <a:gd name="connsiteY107" fmla="*/ 3189 h 1684853"/>
                <a:gd name="connsiteX108" fmla="*/ 678707 w 1776256"/>
                <a:gd name="connsiteY108" fmla="*/ -4003 h 1684853"/>
                <a:gd name="connsiteX109" fmla="*/ 660684 w 1776256"/>
                <a:gd name="connsiteY109" fmla="*/ 484 h 1684853"/>
                <a:gd name="connsiteX110" fmla="*/ 647825 w 1776256"/>
                <a:gd name="connsiteY110" fmla="*/ -6878 h 1684853"/>
                <a:gd name="connsiteX111" fmla="*/ 641228 w 1776256"/>
                <a:gd name="connsiteY111" fmla="*/ -1210 h 1684853"/>
                <a:gd name="connsiteX112" fmla="*/ 592245 w 1776256"/>
                <a:gd name="connsiteY112" fmla="*/ 37789 h 1684853"/>
                <a:gd name="connsiteX113" fmla="*/ 576086 w 1776256"/>
                <a:gd name="connsiteY113" fmla="*/ 43204 h 1684853"/>
                <a:gd name="connsiteX114" fmla="*/ 536240 w 1776256"/>
                <a:gd name="connsiteY114" fmla="*/ 74676 h 1684853"/>
                <a:gd name="connsiteX115" fmla="*/ 516359 w 1776256"/>
                <a:gd name="connsiteY115" fmla="*/ 95826 h 1684853"/>
                <a:gd name="connsiteX116" fmla="*/ 436668 w 1776256"/>
                <a:gd name="connsiteY116" fmla="*/ 153264 h 1684853"/>
                <a:gd name="connsiteX117" fmla="*/ 420512 w 1776256"/>
                <a:gd name="connsiteY117" fmla="*/ 164095 h 1684853"/>
                <a:gd name="connsiteX118" fmla="*/ 379733 w 1776256"/>
                <a:gd name="connsiteY118" fmla="*/ 227375 h 1684853"/>
                <a:gd name="connsiteX119" fmla="*/ 381427 w 1776256"/>
                <a:gd name="connsiteY119" fmla="*/ 245732 h 1684853"/>
                <a:gd name="connsiteX120" fmla="*/ 382526 w 1776256"/>
                <a:gd name="connsiteY120" fmla="*/ 265105 h 1684853"/>
                <a:gd name="connsiteX121" fmla="*/ 393861 w 1776256"/>
                <a:gd name="connsiteY121" fmla="*/ 269418 h 1684853"/>
                <a:gd name="connsiteX122" fmla="*/ 451134 w 1776256"/>
                <a:gd name="connsiteY122" fmla="*/ 281686 h 1684853"/>
                <a:gd name="connsiteX123" fmla="*/ 488360 w 1776256"/>
                <a:gd name="connsiteY123" fmla="*/ 288031 h 1684853"/>
                <a:gd name="connsiteX124" fmla="*/ 528206 w 1776256"/>
                <a:gd name="connsiteY124" fmla="*/ 264684 h 1684853"/>
                <a:gd name="connsiteX125" fmla="*/ 531589 w 1776256"/>
                <a:gd name="connsiteY125" fmla="*/ 295983 h 1684853"/>
                <a:gd name="connsiteX126" fmla="*/ 543519 w 1776256"/>
                <a:gd name="connsiteY126" fmla="*/ 304443 h 1684853"/>
                <a:gd name="connsiteX127" fmla="*/ 538103 w 1776256"/>
                <a:gd name="connsiteY127" fmla="*/ 312903 h 1684853"/>
                <a:gd name="connsiteX128" fmla="*/ 522534 w 1776256"/>
                <a:gd name="connsiteY128" fmla="*/ 328046 h 1684853"/>
                <a:gd name="connsiteX129" fmla="*/ 496056 w 1776256"/>
                <a:gd name="connsiteY129" fmla="*/ 324407 h 1684853"/>
                <a:gd name="connsiteX130" fmla="*/ 484804 w 1776256"/>
                <a:gd name="connsiteY130" fmla="*/ 341326 h 1684853"/>
                <a:gd name="connsiteX131" fmla="*/ 450964 w 1776256"/>
                <a:gd name="connsiteY131" fmla="*/ 339298 h 1684853"/>
                <a:gd name="connsiteX132" fmla="*/ 453249 w 1776256"/>
                <a:gd name="connsiteY132" fmla="*/ 380837 h 1684853"/>
                <a:gd name="connsiteX133" fmla="*/ 431170 w 1776256"/>
                <a:gd name="connsiteY133" fmla="*/ 387434 h 1684853"/>
                <a:gd name="connsiteX134" fmla="*/ 466785 w 1776256"/>
                <a:gd name="connsiteY134" fmla="*/ 402408 h 1684853"/>
                <a:gd name="connsiteX135" fmla="*/ 466785 w 1776256"/>
                <a:gd name="connsiteY135" fmla="*/ 423979 h 1684853"/>
                <a:gd name="connsiteX136" fmla="*/ 472791 w 1776256"/>
                <a:gd name="connsiteY136" fmla="*/ 439123 h 1684853"/>
                <a:gd name="connsiteX137" fmla="*/ 470086 w 1776256"/>
                <a:gd name="connsiteY137" fmla="*/ 447161 h 1684853"/>
                <a:gd name="connsiteX138" fmla="*/ 457648 w 1776256"/>
                <a:gd name="connsiteY138" fmla="*/ 437008 h 1684853"/>
                <a:gd name="connsiteX139" fmla="*/ 446904 w 1776256"/>
                <a:gd name="connsiteY139" fmla="*/ 442423 h 1684853"/>
                <a:gd name="connsiteX140" fmla="*/ 450795 w 1776256"/>
                <a:gd name="connsiteY140" fmla="*/ 478039 h 1684853"/>
                <a:gd name="connsiteX141" fmla="*/ 462725 w 1776256"/>
                <a:gd name="connsiteY141" fmla="*/ 494958 h 1684853"/>
                <a:gd name="connsiteX142" fmla="*/ 449783 w 1776256"/>
                <a:gd name="connsiteY142" fmla="*/ 515517 h 1684853"/>
                <a:gd name="connsiteX143" fmla="*/ 432863 w 1776256"/>
                <a:gd name="connsiteY143" fmla="*/ 505872 h 1684853"/>
                <a:gd name="connsiteX144" fmla="*/ 413998 w 1776256"/>
                <a:gd name="connsiteY144" fmla="*/ 503249 h 1684853"/>
                <a:gd name="connsiteX145" fmla="*/ 404266 w 1776256"/>
                <a:gd name="connsiteY145" fmla="*/ 490307 h 1684853"/>
                <a:gd name="connsiteX146" fmla="*/ 387346 w 1776256"/>
                <a:gd name="connsiteY146" fmla="*/ 503336 h 1684853"/>
                <a:gd name="connsiteX147" fmla="*/ 376520 w 1776256"/>
                <a:gd name="connsiteY147" fmla="*/ 489882 h 1684853"/>
                <a:gd name="connsiteX148" fmla="*/ 359600 w 1776256"/>
                <a:gd name="connsiteY148" fmla="*/ 500118 h 1684853"/>
                <a:gd name="connsiteX149" fmla="*/ 336335 w 1776256"/>
                <a:gd name="connsiteY149" fmla="*/ 481847 h 1684853"/>
                <a:gd name="connsiteX150" fmla="*/ 333204 w 1776256"/>
                <a:gd name="connsiteY150" fmla="*/ 509932 h 1684853"/>
                <a:gd name="connsiteX151" fmla="*/ 309518 w 1776256"/>
                <a:gd name="connsiteY151" fmla="*/ 530574 h 1684853"/>
                <a:gd name="connsiteX152" fmla="*/ 298266 w 1776256"/>
                <a:gd name="connsiteY152" fmla="*/ 564413 h 1684853"/>
                <a:gd name="connsiteX153" fmla="*/ 275679 w 1776256"/>
                <a:gd name="connsiteY153" fmla="*/ 569321 h 1684853"/>
                <a:gd name="connsiteX154" fmla="*/ 264935 w 1776256"/>
                <a:gd name="connsiteY154" fmla="*/ 588273 h 1684853"/>
                <a:gd name="connsiteX155" fmla="*/ 255120 w 1776256"/>
                <a:gd name="connsiteY155" fmla="*/ 575327 h 1684853"/>
                <a:gd name="connsiteX156" fmla="*/ 235747 w 1776256"/>
                <a:gd name="connsiteY156" fmla="*/ 576426 h 1684853"/>
                <a:gd name="connsiteX157" fmla="*/ 229150 w 1776256"/>
                <a:gd name="connsiteY157" fmla="*/ 557052 h 1684853"/>
                <a:gd name="connsiteX158" fmla="*/ 282532 w 1776256"/>
                <a:gd name="connsiteY158" fmla="*/ 528290 h 1684853"/>
                <a:gd name="connsiteX159" fmla="*/ 271701 w 1776256"/>
                <a:gd name="connsiteY159" fmla="*/ 514840 h 1684853"/>
                <a:gd name="connsiteX160" fmla="*/ 283461 w 1776256"/>
                <a:gd name="connsiteY160" fmla="*/ 493773 h 1684853"/>
                <a:gd name="connsiteX161" fmla="*/ 262902 w 1776256"/>
                <a:gd name="connsiteY161" fmla="*/ 475416 h 1684853"/>
                <a:gd name="connsiteX162" fmla="*/ 294205 w 1776256"/>
                <a:gd name="connsiteY162" fmla="*/ 458496 h 1684853"/>
                <a:gd name="connsiteX163" fmla="*/ 271449 w 1776256"/>
                <a:gd name="connsiteY163" fmla="*/ 439209 h 1684853"/>
                <a:gd name="connsiteX164" fmla="*/ 257830 w 1776256"/>
                <a:gd name="connsiteY164" fmla="*/ 412223 h 1684853"/>
                <a:gd name="connsiteX165" fmla="*/ 237354 w 1776256"/>
                <a:gd name="connsiteY165" fmla="*/ 426350 h 1684853"/>
                <a:gd name="connsiteX166" fmla="*/ 229827 w 1776256"/>
                <a:gd name="connsiteY166" fmla="*/ 411798 h 1684853"/>
                <a:gd name="connsiteX167" fmla="*/ 186091 w 1776256"/>
                <a:gd name="connsiteY167" fmla="*/ 412983 h 1684853"/>
                <a:gd name="connsiteX168" fmla="*/ 203684 w 1776256"/>
                <a:gd name="connsiteY168" fmla="*/ 355710 h 1684853"/>
                <a:gd name="connsiteX169" fmla="*/ 170778 w 1776256"/>
                <a:gd name="connsiteY169" fmla="*/ 362311 h 1684853"/>
                <a:gd name="connsiteX170" fmla="*/ 164346 w 1776256"/>
                <a:gd name="connsiteY170" fmla="*/ 375335 h 1684853"/>
                <a:gd name="connsiteX171" fmla="*/ 169844 w 1776256"/>
                <a:gd name="connsiteY171" fmla="*/ 388789 h 1684853"/>
                <a:gd name="connsiteX172" fmla="*/ 156312 w 1776256"/>
                <a:gd name="connsiteY172" fmla="*/ 386166 h 1684853"/>
                <a:gd name="connsiteX173" fmla="*/ 141251 w 1776256"/>
                <a:gd name="connsiteY173" fmla="*/ 397501 h 1684853"/>
                <a:gd name="connsiteX174" fmla="*/ 121200 w 1776256"/>
                <a:gd name="connsiteY174" fmla="*/ 378128 h 1684853"/>
                <a:gd name="connsiteX175" fmla="*/ 115281 w 1776256"/>
                <a:gd name="connsiteY175" fmla="*/ 392763 h 1684853"/>
                <a:gd name="connsiteX176" fmla="*/ 147765 w 1776256"/>
                <a:gd name="connsiteY176" fmla="*/ 406130 h 1684853"/>
                <a:gd name="connsiteX177" fmla="*/ 142945 w 1776256"/>
                <a:gd name="connsiteY177" fmla="*/ 418568 h 1684853"/>
                <a:gd name="connsiteX178" fmla="*/ 100645 w 1776256"/>
                <a:gd name="connsiteY178" fmla="*/ 417634 h 1684853"/>
                <a:gd name="connsiteX179" fmla="*/ 110964 w 1776256"/>
                <a:gd name="connsiteY179" fmla="*/ 445637 h 1684853"/>
                <a:gd name="connsiteX180" fmla="*/ 99208 w 1776256"/>
                <a:gd name="connsiteY180" fmla="*/ 469409 h 1684853"/>
                <a:gd name="connsiteX181" fmla="*/ 113248 w 1776256"/>
                <a:gd name="connsiteY181" fmla="*/ 473726 h 1684853"/>
                <a:gd name="connsiteX182" fmla="*/ 98782 w 1776256"/>
                <a:gd name="connsiteY182" fmla="*/ 508243 h 1684853"/>
                <a:gd name="connsiteX183" fmla="*/ 134398 w 1776256"/>
                <a:gd name="connsiteY183" fmla="*/ 517884 h 1684853"/>
                <a:gd name="connsiteX184" fmla="*/ 119593 w 1776256"/>
                <a:gd name="connsiteY184" fmla="*/ 621009 h 1684853"/>
                <a:gd name="connsiteX185" fmla="*/ 79748 w 1776256"/>
                <a:gd name="connsiteY185" fmla="*/ 649776 h 1684853"/>
                <a:gd name="connsiteX186" fmla="*/ 74502 w 1776256"/>
                <a:gd name="connsiteY186" fmla="*/ 674052 h 1684853"/>
                <a:gd name="connsiteX187" fmla="*/ 61052 w 1776256"/>
                <a:gd name="connsiteY187" fmla="*/ 687589 h 1684853"/>
                <a:gd name="connsiteX188" fmla="*/ 78901 w 1776256"/>
                <a:gd name="connsiteY188" fmla="*/ 700448 h 1684853"/>
                <a:gd name="connsiteX189" fmla="*/ 90748 w 1776256"/>
                <a:gd name="connsiteY189" fmla="*/ 700956 h 1684853"/>
                <a:gd name="connsiteX190" fmla="*/ 50395 w 1776256"/>
                <a:gd name="connsiteY190" fmla="*/ 733527 h 1684853"/>
                <a:gd name="connsiteX191" fmla="*/ 29245 w 1776256"/>
                <a:gd name="connsiteY191" fmla="*/ 731412 h 1684853"/>
                <a:gd name="connsiteX192" fmla="*/ 31951 w 1776256"/>
                <a:gd name="connsiteY192" fmla="*/ 747316 h 1684853"/>
                <a:gd name="connsiteX193" fmla="*/ 62828 w 1776256"/>
                <a:gd name="connsiteY193" fmla="*/ 773881 h 1684853"/>
                <a:gd name="connsiteX194" fmla="*/ 62151 w 1776256"/>
                <a:gd name="connsiteY194" fmla="*/ 775826 h 1684853"/>
                <a:gd name="connsiteX195" fmla="*/ 43034 w 1776256"/>
                <a:gd name="connsiteY195" fmla="*/ 822356 h 1684853"/>
                <a:gd name="connsiteX196" fmla="*/ 40919 w 1776256"/>
                <a:gd name="connsiteY196" fmla="*/ 827176 h 1684853"/>
                <a:gd name="connsiteX197" fmla="*/ 18840 w 1776256"/>
                <a:gd name="connsiteY197" fmla="*/ 827176 h 1684853"/>
                <a:gd name="connsiteX198" fmla="*/ 4878 w 1776256"/>
                <a:gd name="connsiteY198" fmla="*/ 840882 h 1684853"/>
                <a:gd name="connsiteX199" fmla="*/ -6709 w 1776256"/>
                <a:gd name="connsiteY199" fmla="*/ 844096 h 1684853"/>
                <a:gd name="connsiteX200" fmla="*/ 32459 w 1776256"/>
                <a:gd name="connsiteY200" fmla="*/ 848495 h 1684853"/>
                <a:gd name="connsiteX201" fmla="*/ -5441 w 1776256"/>
                <a:gd name="connsiteY201" fmla="*/ 884449 h 1684853"/>
                <a:gd name="connsiteX202" fmla="*/ 13255 w 1776256"/>
                <a:gd name="connsiteY202" fmla="*/ 930896 h 1684853"/>
                <a:gd name="connsiteX203" fmla="*/ -6879 w 1776256"/>
                <a:gd name="connsiteY203" fmla="*/ 947221 h 1684853"/>
                <a:gd name="connsiteX204" fmla="*/ 2341 w 1776256"/>
                <a:gd name="connsiteY204" fmla="*/ 954330 h 1684853"/>
                <a:gd name="connsiteX205" fmla="*/ -5272 w 1776256"/>
                <a:gd name="connsiteY205" fmla="*/ 964310 h 1684853"/>
                <a:gd name="connsiteX206" fmla="*/ 9872 w 1776256"/>
                <a:gd name="connsiteY206" fmla="*/ 972179 h 1684853"/>
                <a:gd name="connsiteX207" fmla="*/ 24846 w 1776256"/>
                <a:gd name="connsiteY207" fmla="*/ 959828 h 1684853"/>
                <a:gd name="connsiteX208" fmla="*/ 36519 w 1776256"/>
                <a:gd name="connsiteY208" fmla="*/ 958221 h 1684853"/>
                <a:gd name="connsiteX209" fmla="*/ 39989 w 1776256"/>
                <a:gd name="connsiteY209" fmla="*/ 946291 h 1684853"/>
                <a:gd name="connsiteX210" fmla="*/ 50899 w 1776256"/>
                <a:gd name="connsiteY210" fmla="*/ 962282 h 1684853"/>
                <a:gd name="connsiteX211" fmla="*/ 62828 w 1776256"/>
                <a:gd name="connsiteY211" fmla="*/ 965747 h 1684853"/>
                <a:gd name="connsiteX212" fmla="*/ 65199 w 1776256"/>
                <a:gd name="connsiteY212" fmla="*/ 1006609 h 1684853"/>
                <a:gd name="connsiteX213" fmla="*/ 156225 w 1776256"/>
                <a:gd name="connsiteY213" fmla="*/ 1026321 h 1684853"/>
                <a:gd name="connsiteX214" fmla="*/ 182534 w 1776256"/>
                <a:gd name="connsiteY214" fmla="*/ 1054067 h 1684853"/>
                <a:gd name="connsiteX215" fmla="*/ 283544 w 1776256"/>
                <a:gd name="connsiteY215" fmla="*/ 1060499 h 1684853"/>
                <a:gd name="connsiteX216" fmla="*/ 308923 w 1776256"/>
                <a:gd name="connsiteY216" fmla="*/ 1065406 h 1684853"/>
                <a:gd name="connsiteX217" fmla="*/ 342172 w 1776256"/>
                <a:gd name="connsiteY217" fmla="*/ 1056521 h 1684853"/>
                <a:gd name="connsiteX218" fmla="*/ 371021 w 1776256"/>
                <a:gd name="connsiteY218" fmla="*/ 1117516 h 1684853"/>
                <a:gd name="connsiteX219" fmla="*/ 414927 w 1776256"/>
                <a:gd name="connsiteY219" fmla="*/ 1105591 h 1684853"/>
                <a:gd name="connsiteX220" fmla="*/ 413064 w 1776256"/>
                <a:gd name="connsiteY220" fmla="*/ 1088671 h 1684853"/>
                <a:gd name="connsiteX221" fmla="*/ 439208 w 1776256"/>
                <a:gd name="connsiteY221" fmla="*/ 1103728 h 1684853"/>
                <a:gd name="connsiteX222" fmla="*/ 442166 w 1776256"/>
                <a:gd name="connsiteY222" fmla="*/ 1061429 h 1684853"/>
                <a:gd name="connsiteX223" fmla="*/ 468561 w 1776256"/>
                <a:gd name="connsiteY223" fmla="*/ 1022260 h 1684853"/>
                <a:gd name="connsiteX224" fmla="*/ 467041 w 1776256"/>
                <a:gd name="connsiteY224" fmla="*/ 996881 h 1684853"/>
                <a:gd name="connsiteX225" fmla="*/ 499187 w 1776256"/>
                <a:gd name="connsiteY225" fmla="*/ 994089 h 1684853"/>
                <a:gd name="connsiteX226" fmla="*/ 567456 w 1776256"/>
                <a:gd name="connsiteY226" fmla="*/ 940116 h 1684853"/>
                <a:gd name="connsiteX227" fmla="*/ 614072 w 1776256"/>
                <a:gd name="connsiteY227" fmla="*/ 980469 h 1684853"/>
                <a:gd name="connsiteX228" fmla="*/ 586747 w 1776256"/>
                <a:gd name="connsiteY228" fmla="*/ 971584 h 1684853"/>
                <a:gd name="connsiteX229" fmla="*/ 602651 w 1776256"/>
                <a:gd name="connsiteY229" fmla="*/ 1001028 h 1684853"/>
                <a:gd name="connsiteX230" fmla="*/ 584376 w 1776256"/>
                <a:gd name="connsiteY230" fmla="*/ 997641 h 1684853"/>
                <a:gd name="connsiteX231" fmla="*/ 578118 w 1776256"/>
                <a:gd name="connsiteY231" fmla="*/ 1003986 h 1684853"/>
                <a:gd name="connsiteX232" fmla="*/ 589792 w 1776256"/>
                <a:gd name="connsiteY232" fmla="*/ 1028944 h 1684853"/>
                <a:gd name="connsiteX233" fmla="*/ 585310 w 1776256"/>
                <a:gd name="connsiteY233" fmla="*/ 1045864 h 1684853"/>
                <a:gd name="connsiteX234" fmla="*/ 611280 w 1776256"/>
                <a:gd name="connsiteY234" fmla="*/ 1035628 h 1684853"/>
                <a:gd name="connsiteX235" fmla="*/ 665422 w 1776256"/>
                <a:gd name="connsiteY235" fmla="*/ 1023107 h 1684853"/>
                <a:gd name="connsiteX236" fmla="*/ 694354 w 1776256"/>
                <a:gd name="connsiteY236" fmla="*/ 1023529 h 1684853"/>
                <a:gd name="connsiteX237" fmla="*/ 741986 w 1776256"/>
                <a:gd name="connsiteY237" fmla="*/ 992143 h 1684853"/>
                <a:gd name="connsiteX238" fmla="*/ 763049 w 1776256"/>
                <a:gd name="connsiteY238" fmla="*/ 1007456 h 1684853"/>
                <a:gd name="connsiteX239" fmla="*/ 779208 w 1776256"/>
                <a:gd name="connsiteY239" fmla="*/ 995357 h 1684853"/>
                <a:gd name="connsiteX240" fmla="*/ 783269 w 1776256"/>
                <a:gd name="connsiteY240" fmla="*/ 1007538 h 1684853"/>
                <a:gd name="connsiteX241" fmla="*/ 805348 w 1776256"/>
                <a:gd name="connsiteY241" fmla="*/ 1004155 h 1684853"/>
                <a:gd name="connsiteX242" fmla="*/ 819475 w 1776256"/>
                <a:gd name="connsiteY242" fmla="*/ 1009319 h 1684853"/>
                <a:gd name="connsiteX243" fmla="*/ 829881 w 1776256"/>
                <a:gd name="connsiteY243" fmla="*/ 1000859 h 1684853"/>
                <a:gd name="connsiteX244" fmla="*/ 853909 w 1776256"/>
                <a:gd name="connsiteY244" fmla="*/ 1014222 h 1684853"/>
                <a:gd name="connsiteX245" fmla="*/ 855855 w 1776256"/>
                <a:gd name="connsiteY245" fmla="*/ 970403 h 1684853"/>
                <a:gd name="connsiteX246" fmla="*/ 885547 w 1776256"/>
                <a:gd name="connsiteY246" fmla="*/ 973534 h 1684853"/>
                <a:gd name="connsiteX247" fmla="*/ 929709 w 1776256"/>
                <a:gd name="connsiteY247" fmla="*/ 960419 h 1684853"/>
                <a:gd name="connsiteX248" fmla="*/ 947220 w 1776256"/>
                <a:gd name="connsiteY248" fmla="*/ 981399 h 1684853"/>
                <a:gd name="connsiteX249" fmla="*/ 991043 w 1776256"/>
                <a:gd name="connsiteY249" fmla="*/ 983344 h 1684853"/>
                <a:gd name="connsiteX250" fmla="*/ 1015154 w 1776256"/>
                <a:gd name="connsiteY250" fmla="*/ 989181 h 1684853"/>
                <a:gd name="connsiteX251" fmla="*/ 1028009 w 1776256"/>
                <a:gd name="connsiteY251" fmla="*/ 981486 h 1684853"/>
                <a:gd name="connsiteX252" fmla="*/ 1090107 w 1776256"/>
                <a:gd name="connsiteY252" fmla="*/ 966763 h 1684853"/>
                <a:gd name="connsiteX253" fmla="*/ 1104404 w 1776256"/>
                <a:gd name="connsiteY253" fmla="*/ 1004750 h 1684853"/>
                <a:gd name="connsiteX254" fmla="*/ 1148310 w 1776256"/>
                <a:gd name="connsiteY254" fmla="*/ 1019385 h 1684853"/>
                <a:gd name="connsiteX255" fmla="*/ 1107027 w 1776256"/>
                <a:gd name="connsiteY255" fmla="*/ 1044765 h 1684853"/>
                <a:gd name="connsiteX256" fmla="*/ 1114979 w 1776256"/>
                <a:gd name="connsiteY256" fmla="*/ 1062697 h 1684853"/>
                <a:gd name="connsiteX257" fmla="*/ 1108126 w 1776256"/>
                <a:gd name="connsiteY257" fmla="*/ 1085371 h 1684853"/>
                <a:gd name="connsiteX258" fmla="*/ 1136806 w 1776256"/>
                <a:gd name="connsiteY258" fmla="*/ 1100853 h 1684853"/>
                <a:gd name="connsiteX259" fmla="*/ 1123691 w 1776256"/>
                <a:gd name="connsiteY259" fmla="*/ 1129954 h 1684853"/>
                <a:gd name="connsiteX260" fmla="*/ 1135112 w 1776256"/>
                <a:gd name="connsiteY260" fmla="*/ 1149835 h 1684853"/>
                <a:gd name="connsiteX261" fmla="*/ 1125554 w 1776256"/>
                <a:gd name="connsiteY261" fmla="*/ 1166755 h 1684853"/>
                <a:gd name="connsiteX262" fmla="*/ 1153895 w 1776256"/>
                <a:gd name="connsiteY262" fmla="*/ 1177161 h 1684853"/>
                <a:gd name="connsiteX263" fmla="*/ 1139681 w 1776256"/>
                <a:gd name="connsiteY263" fmla="*/ 1218700 h 1684853"/>
                <a:gd name="connsiteX264" fmla="*/ 1119630 w 1776256"/>
                <a:gd name="connsiteY264" fmla="*/ 1224958 h 1684853"/>
                <a:gd name="connsiteX265" fmla="*/ 1139090 w 1776256"/>
                <a:gd name="connsiteY265" fmla="*/ 1248900 h 1684853"/>
                <a:gd name="connsiteX266" fmla="*/ 1147042 w 1776256"/>
                <a:gd name="connsiteY266" fmla="*/ 1246615 h 1684853"/>
                <a:gd name="connsiteX267" fmla="*/ 1142556 w 1776256"/>
                <a:gd name="connsiteY267" fmla="*/ 1277324 h 1684853"/>
                <a:gd name="connsiteX268" fmla="*/ 1122170 w 1776256"/>
                <a:gd name="connsiteY268" fmla="*/ 1284854 h 1684853"/>
                <a:gd name="connsiteX269" fmla="*/ 1121662 w 1776256"/>
                <a:gd name="connsiteY269" fmla="*/ 1287221 h 1684853"/>
                <a:gd name="connsiteX270" fmla="*/ 1149748 w 1776256"/>
                <a:gd name="connsiteY270" fmla="*/ 1312600 h 1684853"/>
                <a:gd name="connsiteX271" fmla="*/ 1152540 w 1776256"/>
                <a:gd name="connsiteY271" fmla="*/ 1330792 h 1684853"/>
                <a:gd name="connsiteX272" fmla="*/ 1212436 w 1776256"/>
                <a:gd name="connsiteY272" fmla="*/ 1381551 h 1684853"/>
                <a:gd name="connsiteX273" fmla="*/ 1191287 w 1776256"/>
                <a:gd name="connsiteY273" fmla="*/ 1380027 h 1684853"/>
                <a:gd name="connsiteX274" fmla="*/ 1177498 w 1776256"/>
                <a:gd name="connsiteY274" fmla="*/ 1406423 h 1684853"/>
                <a:gd name="connsiteX275" fmla="*/ 1152961 w 1776256"/>
                <a:gd name="connsiteY275" fmla="*/ 1389503 h 1684853"/>
                <a:gd name="connsiteX276" fmla="*/ 1146282 w 1776256"/>
                <a:gd name="connsiteY276" fmla="*/ 1378164 h 1684853"/>
                <a:gd name="connsiteX277" fmla="*/ 1135282 w 1776256"/>
                <a:gd name="connsiteY277" fmla="*/ 1402614 h 1684853"/>
                <a:gd name="connsiteX278" fmla="*/ 1119122 w 1776256"/>
                <a:gd name="connsiteY278" fmla="*/ 1414713 h 1684853"/>
                <a:gd name="connsiteX279" fmla="*/ 1119122 w 1776256"/>
                <a:gd name="connsiteY279" fmla="*/ 1449990 h 1684853"/>
                <a:gd name="connsiteX280" fmla="*/ 1100426 w 1776256"/>
                <a:gd name="connsiteY280" fmla="*/ 1475370 h 1684853"/>
                <a:gd name="connsiteX281" fmla="*/ 1115739 w 1776256"/>
                <a:gd name="connsiteY281" fmla="*/ 1494656 h 1684853"/>
                <a:gd name="connsiteX282" fmla="*/ 1103136 w 1776256"/>
                <a:gd name="connsiteY282" fmla="*/ 1501088 h 1684853"/>
                <a:gd name="connsiteX283" fmla="*/ 1100513 w 1776256"/>
                <a:gd name="connsiteY283" fmla="*/ 1520631 h 1684853"/>
                <a:gd name="connsiteX284" fmla="*/ 1109819 w 1776256"/>
                <a:gd name="connsiteY284" fmla="*/ 1517921 h 1684853"/>
                <a:gd name="connsiteX285" fmla="*/ 1131981 w 1776256"/>
                <a:gd name="connsiteY285" fmla="*/ 1544317 h 1684853"/>
                <a:gd name="connsiteX286" fmla="*/ 1146534 w 1776256"/>
                <a:gd name="connsiteY286" fmla="*/ 1540004 h 1684853"/>
                <a:gd name="connsiteX287" fmla="*/ 1184942 w 1776256"/>
                <a:gd name="connsiteY287" fmla="*/ 1557684 h 1684853"/>
                <a:gd name="connsiteX288" fmla="*/ 1198309 w 1776256"/>
                <a:gd name="connsiteY288" fmla="*/ 1589660 h 1684853"/>
                <a:gd name="connsiteX289" fmla="*/ 1199490 w 1776256"/>
                <a:gd name="connsiteY289" fmla="*/ 1611066 h 1684853"/>
                <a:gd name="connsiteX290" fmla="*/ 1220979 w 1776256"/>
                <a:gd name="connsiteY290" fmla="*/ 1598967 h 1684853"/>
                <a:gd name="connsiteX291" fmla="*/ 1224110 w 1776256"/>
                <a:gd name="connsiteY291" fmla="*/ 1611743 h 1684853"/>
                <a:gd name="connsiteX292" fmla="*/ 1247461 w 1776256"/>
                <a:gd name="connsiteY292" fmla="*/ 1612755 h 1684853"/>
                <a:gd name="connsiteX293" fmla="*/ 1241876 w 1776256"/>
                <a:gd name="connsiteY293" fmla="*/ 1625701 h 1684853"/>
                <a:gd name="connsiteX294" fmla="*/ 1250336 w 1776256"/>
                <a:gd name="connsiteY294" fmla="*/ 1637205 h 1684853"/>
                <a:gd name="connsiteX295" fmla="*/ 1244499 w 1776256"/>
                <a:gd name="connsiteY295" fmla="*/ 1663093 h 1684853"/>
                <a:gd name="connsiteX296" fmla="*/ 1254227 w 1776256"/>
                <a:gd name="connsiteY296" fmla="*/ 1672230 h 1684853"/>
                <a:gd name="connsiteX297" fmla="*/ 1279607 w 1776256"/>
                <a:gd name="connsiteY297" fmla="*/ 1663770 h 1684853"/>
                <a:gd name="connsiteX298" fmla="*/ 1319539 w 1776256"/>
                <a:gd name="connsiteY298" fmla="*/ 1671553 h 1684853"/>
                <a:gd name="connsiteX299" fmla="*/ 1334513 w 1776256"/>
                <a:gd name="connsiteY299" fmla="*/ 1666563 h 1684853"/>
                <a:gd name="connsiteX300" fmla="*/ 1333666 w 1776256"/>
                <a:gd name="connsiteY300" fmla="*/ 1664022 h 1684853"/>
                <a:gd name="connsiteX301" fmla="*/ 1346608 w 1776256"/>
                <a:gd name="connsiteY301" fmla="*/ 1630183 h 1684853"/>
                <a:gd name="connsiteX302" fmla="*/ 1351854 w 1776256"/>
                <a:gd name="connsiteY302" fmla="*/ 1584839 h 1684853"/>
                <a:gd name="connsiteX303" fmla="*/ 1378502 w 1776256"/>
                <a:gd name="connsiteY303" fmla="*/ 1568428 h 1684853"/>
                <a:gd name="connsiteX304" fmla="*/ 1412341 w 1776256"/>
                <a:gd name="connsiteY304" fmla="*/ 1526129 h 1684853"/>
                <a:gd name="connsiteX305" fmla="*/ 1414543 w 1776256"/>
                <a:gd name="connsiteY305" fmla="*/ 1503203 h 1684853"/>
                <a:gd name="connsiteX306" fmla="*/ 1448382 w 1776256"/>
                <a:gd name="connsiteY306" fmla="*/ 1478245 h 1684853"/>
                <a:gd name="connsiteX307" fmla="*/ 1442541 w 1776256"/>
                <a:gd name="connsiteY307" fmla="*/ 1462424 h 1684853"/>
                <a:gd name="connsiteX308" fmla="*/ 1462253 w 1776256"/>
                <a:gd name="connsiteY308" fmla="*/ 1442798 h 1684853"/>
                <a:gd name="connsiteX309" fmla="*/ 1440682 w 1776256"/>
                <a:gd name="connsiteY309" fmla="*/ 1380449 h 1684853"/>
                <a:gd name="connsiteX310" fmla="*/ 1437212 w 1776256"/>
                <a:gd name="connsiteY310" fmla="*/ 1348980 h 1684853"/>
                <a:gd name="connsiteX311" fmla="*/ 1419615 w 1776256"/>
                <a:gd name="connsiteY311" fmla="*/ 1332569 h 1684853"/>
                <a:gd name="connsiteX312" fmla="*/ 1420801 w 1776256"/>
                <a:gd name="connsiteY312" fmla="*/ 1280537 h 1684853"/>
                <a:gd name="connsiteX313" fmla="*/ 1379518 w 1776256"/>
                <a:gd name="connsiteY313" fmla="*/ 1237734 h 1684853"/>
                <a:gd name="connsiteX314" fmla="*/ 1412849 w 1776256"/>
                <a:gd name="connsiteY314" fmla="*/ 1246194 h 1684853"/>
                <a:gd name="connsiteX315" fmla="*/ 1440005 w 1776256"/>
                <a:gd name="connsiteY315" fmla="*/ 1246698 h 1684853"/>
                <a:gd name="connsiteX316" fmla="*/ 1469870 w 1776256"/>
                <a:gd name="connsiteY316" fmla="*/ 1267513 h 1684853"/>
                <a:gd name="connsiteX317" fmla="*/ 1501339 w 1776256"/>
                <a:gd name="connsiteY317" fmla="*/ 1248478 h 1684853"/>
                <a:gd name="connsiteX318" fmla="*/ 1504383 w 1776256"/>
                <a:gd name="connsiteY318" fmla="*/ 1252283 h 1684853"/>
                <a:gd name="connsiteX319" fmla="*/ 1502607 w 1776256"/>
                <a:gd name="connsiteY319" fmla="*/ 1271743 h 1684853"/>
                <a:gd name="connsiteX320" fmla="*/ 1528664 w 1776256"/>
                <a:gd name="connsiteY320" fmla="*/ 1278088 h 1684853"/>
                <a:gd name="connsiteX321" fmla="*/ 1531878 w 1776256"/>
                <a:gd name="connsiteY321" fmla="*/ 1275634 h 1684853"/>
                <a:gd name="connsiteX322" fmla="*/ 1525281 w 1776256"/>
                <a:gd name="connsiteY322" fmla="*/ 1224875 h 1684853"/>
                <a:gd name="connsiteX323" fmla="*/ 1501677 w 1776256"/>
                <a:gd name="connsiteY323" fmla="*/ 1229526 h 1684853"/>
                <a:gd name="connsiteX324" fmla="*/ 1497699 w 1776256"/>
                <a:gd name="connsiteY324" fmla="*/ 1227750 h 1684853"/>
                <a:gd name="connsiteX325" fmla="*/ 1487633 w 1776256"/>
                <a:gd name="connsiteY325" fmla="*/ 1218361 h 1684853"/>
                <a:gd name="connsiteX326" fmla="*/ 1471477 w 1776256"/>
                <a:gd name="connsiteY326" fmla="*/ 1214552 h 1684853"/>
                <a:gd name="connsiteX327" fmla="*/ 1475707 w 1776256"/>
                <a:gd name="connsiteY327" fmla="*/ 1166330 h 1684853"/>
                <a:gd name="connsiteX328" fmla="*/ 1467247 w 1776256"/>
                <a:gd name="connsiteY328" fmla="*/ 1151525 h 1684853"/>
                <a:gd name="connsiteX329" fmla="*/ 1456755 w 1776256"/>
                <a:gd name="connsiteY329" fmla="*/ 1098990 h 1684853"/>
                <a:gd name="connsiteX330" fmla="*/ 1459126 w 1776256"/>
                <a:gd name="connsiteY330" fmla="*/ 1083342 h 1684853"/>
                <a:gd name="connsiteX331" fmla="*/ 1459800 w 1776256"/>
                <a:gd name="connsiteY331" fmla="*/ 1074118 h 1684853"/>
                <a:gd name="connsiteX332" fmla="*/ 1468259 w 1776256"/>
                <a:gd name="connsiteY332" fmla="*/ 1084949 h 1684853"/>
                <a:gd name="connsiteX333" fmla="*/ 1496262 w 1776256"/>
                <a:gd name="connsiteY333" fmla="*/ 1021331 h 1684853"/>
                <a:gd name="connsiteX334" fmla="*/ 1547021 w 1776256"/>
                <a:gd name="connsiteY334" fmla="*/ 1009909 h 1684853"/>
                <a:gd name="connsiteX335" fmla="*/ 1576209 w 1776256"/>
                <a:gd name="connsiteY335" fmla="*/ 998236 h 1684853"/>
                <a:gd name="connsiteX336" fmla="*/ 1597528 w 1776256"/>
                <a:gd name="connsiteY336" fmla="*/ 967441 h 1684853"/>
                <a:gd name="connsiteX337" fmla="*/ 1617831 w 1776256"/>
                <a:gd name="connsiteY337" fmla="*/ 964818 h 1684853"/>
                <a:gd name="connsiteX338" fmla="*/ 1611573 w 1776256"/>
                <a:gd name="connsiteY338" fmla="*/ 936815 h 1684853"/>
                <a:gd name="connsiteX339" fmla="*/ 1623159 w 1776256"/>
                <a:gd name="connsiteY339" fmla="*/ 919388 h 1684853"/>
                <a:gd name="connsiteX340" fmla="*/ 1634160 w 1776256"/>
                <a:gd name="connsiteY340" fmla="*/ 887494 h 1684853"/>
                <a:gd name="connsiteX341" fmla="*/ 1651079 w 1776256"/>
                <a:gd name="connsiteY341" fmla="*/ 860677 h 1684853"/>
                <a:gd name="connsiteX342" fmla="*/ 1628744 w 1776256"/>
                <a:gd name="connsiteY342" fmla="*/ 846888 h 1684853"/>
                <a:gd name="connsiteX343" fmla="*/ 1644478 w 1776256"/>
                <a:gd name="connsiteY343" fmla="*/ 838428 h 1684853"/>
                <a:gd name="connsiteX344" fmla="*/ 1652938 w 1776256"/>
                <a:gd name="connsiteY344" fmla="*/ 812458 h 1684853"/>
                <a:gd name="connsiteX345" fmla="*/ 1685171 w 1776256"/>
                <a:gd name="connsiteY345" fmla="*/ 789024 h 1684853"/>
                <a:gd name="connsiteX346" fmla="*/ 1715458 w 1776256"/>
                <a:gd name="connsiteY346" fmla="*/ 764657 h 1684853"/>
                <a:gd name="connsiteX347" fmla="*/ 1721802 w 1776256"/>
                <a:gd name="connsiteY347" fmla="*/ 748163 h 1684853"/>
                <a:gd name="connsiteX348" fmla="*/ 1714611 w 1776256"/>
                <a:gd name="connsiteY348" fmla="*/ 748163 h 1684853"/>
                <a:gd name="connsiteX349" fmla="*/ 1725272 w 1776256"/>
                <a:gd name="connsiteY349" fmla="*/ 726418 h 1684853"/>
                <a:gd name="connsiteX350" fmla="*/ 1740160 w 1776256"/>
                <a:gd name="connsiteY350" fmla="*/ 705863 h 1684853"/>
                <a:gd name="connsiteX351" fmla="*/ 1757079 w 1776256"/>
                <a:gd name="connsiteY351" fmla="*/ 703918 h 1684853"/>
                <a:gd name="connsiteX352" fmla="*/ 1755303 w 1776256"/>
                <a:gd name="connsiteY352" fmla="*/ 678538 h 1684853"/>
                <a:gd name="connsiteX353" fmla="*/ 1767315 w 1776256"/>
                <a:gd name="connsiteY353" fmla="*/ 646475 h 1684853"/>
                <a:gd name="connsiteX354" fmla="*/ 1736355 w 1776256"/>
                <a:gd name="connsiteY354" fmla="*/ 638862 h 1684853"/>
                <a:gd name="connsiteX355" fmla="*/ 1708097 w 1776256"/>
                <a:gd name="connsiteY355" fmla="*/ 614412 h 1684853"/>
                <a:gd name="connsiteX356" fmla="*/ 1700735 w 1776256"/>
                <a:gd name="connsiteY356" fmla="*/ 581672 h 1684853"/>
                <a:gd name="connsiteX357" fmla="*/ 1682804 w 1776256"/>
                <a:gd name="connsiteY357" fmla="*/ 564752 h 1684853"/>
                <a:gd name="connsiteX358" fmla="*/ 1685596 w 1776256"/>
                <a:gd name="connsiteY358" fmla="*/ 529558 h 1684853"/>
                <a:gd name="connsiteX359" fmla="*/ 1657424 w 1776256"/>
                <a:gd name="connsiteY359" fmla="*/ 533453 h 1684853"/>
                <a:gd name="connsiteX360" fmla="*/ 1637035 w 1776256"/>
                <a:gd name="connsiteY360" fmla="*/ 494112 h 1684853"/>
                <a:gd name="connsiteX361" fmla="*/ 1611655 w 1776256"/>
                <a:gd name="connsiteY361" fmla="*/ 497243 h 1684853"/>
                <a:gd name="connsiteX362" fmla="*/ 1599474 w 1776256"/>
                <a:gd name="connsiteY362" fmla="*/ 460442 h 1684853"/>
                <a:gd name="connsiteX363" fmla="*/ 1585177 w 1776256"/>
                <a:gd name="connsiteY363" fmla="*/ 451222 h 1684853"/>
                <a:gd name="connsiteX364" fmla="*/ 1574602 w 1776256"/>
                <a:gd name="connsiteY364" fmla="*/ 456212 h 1684853"/>
                <a:gd name="connsiteX365" fmla="*/ 1552015 w 1776256"/>
                <a:gd name="connsiteY365" fmla="*/ 458075 h 168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l="l" t="t" r="r" b="b"/>
              <a:pathLst>
                <a:path w="1776256" h="1684853">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name="connsiteX0" fmla="*/ 1111327 w 1321325"/>
                <a:gd name="connsiteY0" fmla="*/ 1099233 h 1378875"/>
                <a:gd name="connsiteX1" fmla="*/ 1132138 w 1321325"/>
                <a:gd name="connsiteY1" fmla="*/ 1081128 h 1378875"/>
                <a:gd name="connsiteX2" fmla="*/ 1179427 w 1321325"/>
                <a:gd name="connsiteY2" fmla="*/ 1067847 h 1378875"/>
                <a:gd name="connsiteX3" fmla="*/ 1185268 w 1321325"/>
                <a:gd name="connsiteY3" fmla="*/ 1048048 h 1378875"/>
                <a:gd name="connsiteX4" fmla="*/ 1213101 w 1321325"/>
                <a:gd name="connsiteY4" fmla="*/ 1036631 h 1378875"/>
                <a:gd name="connsiteX5" fmla="*/ 1225956 w 1321325"/>
                <a:gd name="connsiteY5" fmla="*/ 1005076 h 1378875"/>
                <a:gd name="connsiteX6" fmla="*/ 1260391 w 1321325"/>
                <a:gd name="connsiteY6" fmla="*/ 1011082 h 1378875"/>
                <a:gd name="connsiteX7" fmla="*/ 1285345 w 1321325"/>
                <a:gd name="connsiteY7" fmla="*/ 1000338 h 1378875"/>
                <a:gd name="connsiteX8" fmla="*/ 1314025 w 1321325"/>
                <a:gd name="connsiteY8" fmla="*/ 989424 h 1378875"/>
                <a:gd name="connsiteX9" fmla="*/ 1303450 w 1321325"/>
                <a:gd name="connsiteY9" fmla="*/ 974450 h 1378875"/>
                <a:gd name="connsiteX10" fmla="*/ 1226043 w 1321325"/>
                <a:gd name="connsiteY10" fmla="*/ 933758 h 1378875"/>
                <a:gd name="connsiteX11" fmla="*/ 1217583 w 1321325"/>
                <a:gd name="connsiteY11" fmla="*/ 885961 h 1378875"/>
                <a:gd name="connsiteX12" fmla="*/ 1204134 w 1321325"/>
                <a:gd name="connsiteY12" fmla="*/ 865571 h 1378875"/>
                <a:gd name="connsiteX13" fmla="*/ 1174607 w 1321325"/>
                <a:gd name="connsiteY13" fmla="*/ 857533 h 1378875"/>
                <a:gd name="connsiteX14" fmla="*/ 1205484 w 1321325"/>
                <a:gd name="connsiteY14" fmla="*/ 842984 h 1378875"/>
                <a:gd name="connsiteX15" fmla="*/ 1216146 w 1321325"/>
                <a:gd name="connsiteY15" fmla="*/ 821157 h 1378875"/>
                <a:gd name="connsiteX16" fmla="*/ 1259631 w 1321325"/>
                <a:gd name="connsiteY16" fmla="*/ 826573 h 1378875"/>
                <a:gd name="connsiteX17" fmla="*/ 1231711 w 1321325"/>
                <a:gd name="connsiteY17" fmla="*/ 809653 h 1378875"/>
                <a:gd name="connsiteX18" fmla="*/ 1225283 w 1321325"/>
                <a:gd name="connsiteY18" fmla="*/ 808215 h 1378875"/>
                <a:gd name="connsiteX19" fmla="*/ 1216315 w 1321325"/>
                <a:gd name="connsiteY19" fmla="*/ 784356 h 1378875"/>
                <a:gd name="connsiteX20" fmla="*/ 1190002 w 1321325"/>
                <a:gd name="connsiteY20" fmla="*/ 770989 h 1378875"/>
                <a:gd name="connsiteX21" fmla="*/ 1192204 w 1321325"/>
                <a:gd name="connsiteY21" fmla="*/ 755085 h 1378875"/>
                <a:gd name="connsiteX22" fmla="*/ 1172070 w 1321325"/>
                <a:gd name="connsiteY22" fmla="*/ 735543 h 1378875"/>
                <a:gd name="connsiteX23" fmla="*/ 1181121 w 1321325"/>
                <a:gd name="connsiteY23" fmla="*/ 728690 h 1378875"/>
                <a:gd name="connsiteX24" fmla="*/ 1151598 w 1321325"/>
                <a:gd name="connsiteY24" fmla="*/ 689183 h 1378875"/>
                <a:gd name="connsiteX25" fmla="*/ 1148975 w 1321325"/>
                <a:gd name="connsiteY25" fmla="*/ 690282 h 1378875"/>
                <a:gd name="connsiteX26" fmla="*/ 1117672 w 1321325"/>
                <a:gd name="connsiteY26" fmla="*/ 677427 h 1378875"/>
                <a:gd name="connsiteX27" fmla="*/ 1071821 w 1321325"/>
                <a:gd name="connsiteY27" fmla="*/ 693243 h 1378875"/>
                <a:gd name="connsiteX28" fmla="*/ 1038997 w 1321325"/>
                <a:gd name="connsiteY28" fmla="*/ 695784 h 1378875"/>
                <a:gd name="connsiteX29" fmla="*/ 990523 w 1321325"/>
                <a:gd name="connsiteY29" fmla="*/ 690959 h 1378875"/>
                <a:gd name="connsiteX30" fmla="*/ 956683 w 1321325"/>
                <a:gd name="connsiteY30" fmla="*/ 680640 h 1378875"/>
                <a:gd name="connsiteX31" fmla="*/ 933840 w 1321325"/>
                <a:gd name="connsiteY31" fmla="*/ 647900 h 1378875"/>
                <a:gd name="connsiteX32" fmla="*/ 881557 w 1321325"/>
                <a:gd name="connsiteY32" fmla="*/ 643839 h 1378875"/>
                <a:gd name="connsiteX33" fmla="*/ 838584 w 1321325"/>
                <a:gd name="connsiteY33" fmla="*/ 622099 h 1378875"/>
                <a:gd name="connsiteX34" fmla="*/ 768196 w 1321325"/>
                <a:gd name="connsiteY34" fmla="*/ 606191 h 1378875"/>
                <a:gd name="connsiteX35" fmla="*/ 705677 w 1321325"/>
                <a:gd name="connsiteY35" fmla="*/ 574384 h 1378875"/>
                <a:gd name="connsiteX36" fmla="*/ 682838 w 1321325"/>
                <a:gd name="connsiteY36" fmla="*/ 538174 h 1378875"/>
                <a:gd name="connsiteX37" fmla="*/ 628526 w 1321325"/>
                <a:gd name="connsiteY37" fmla="*/ 513472 h 1378875"/>
                <a:gd name="connsiteX38" fmla="*/ 579035 w 1321325"/>
                <a:gd name="connsiteY38" fmla="*/ 502558 h 1378875"/>
                <a:gd name="connsiteX39" fmla="*/ 525992 w 1321325"/>
                <a:gd name="connsiteY39" fmla="*/ 491562 h 1378875"/>
                <a:gd name="connsiteX40" fmla="*/ 489786 w 1321325"/>
                <a:gd name="connsiteY40" fmla="*/ 469227 h 1378875"/>
                <a:gd name="connsiteX41" fmla="*/ 496891 w 1321325"/>
                <a:gd name="connsiteY41" fmla="*/ 429468 h 1378875"/>
                <a:gd name="connsiteX42" fmla="*/ 516941 w 1321325"/>
                <a:gd name="connsiteY42" fmla="*/ 387169 h 1378875"/>
                <a:gd name="connsiteX43" fmla="*/ 504252 w 1321325"/>
                <a:gd name="connsiteY43" fmla="*/ 353330 h 1378875"/>
                <a:gd name="connsiteX44" fmla="*/ 530474 w 1321325"/>
                <a:gd name="connsiteY44" fmla="*/ 330995 h 1378875"/>
                <a:gd name="connsiteX45" fmla="*/ 528359 w 1321325"/>
                <a:gd name="connsiteY45" fmla="*/ 291401 h 1378875"/>
                <a:gd name="connsiteX46" fmla="*/ 559241 w 1321325"/>
                <a:gd name="connsiteY46" fmla="*/ 277191 h 1378875"/>
                <a:gd name="connsiteX47" fmla="*/ 580303 w 1321325"/>
                <a:gd name="connsiteY47" fmla="*/ 246310 h 1378875"/>
                <a:gd name="connsiteX48" fmla="*/ 602639 w 1321325"/>
                <a:gd name="connsiteY48" fmla="*/ 210186 h 1378875"/>
                <a:gd name="connsiteX49" fmla="*/ 633095 w 1321325"/>
                <a:gd name="connsiteY49" fmla="*/ 193266 h 1378875"/>
                <a:gd name="connsiteX50" fmla="*/ 610504 w 1321325"/>
                <a:gd name="connsiteY50" fmla="*/ 176772 h 1378875"/>
                <a:gd name="connsiteX51" fmla="*/ 588425 w 1321325"/>
                <a:gd name="connsiteY51" fmla="*/ 164334 h 1378875"/>
                <a:gd name="connsiteX52" fmla="*/ 549847 w 1321325"/>
                <a:gd name="connsiteY52" fmla="*/ 154524 h 1378875"/>
                <a:gd name="connsiteX53" fmla="*/ 518379 w 1321325"/>
                <a:gd name="connsiteY53" fmla="*/ 136671 h 1378875"/>
                <a:gd name="connsiteX54" fmla="*/ 490798 w 1321325"/>
                <a:gd name="connsiteY54" fmla="*/ 128975 h 1378875"/>
                <a:gd name="connsiteX55" fmla="*/ 492322 w 1321325"/>
                <a:gd name="connsiteY55" fmla="*/ 97672 h 1378875"/>
                <a:gd name="connsiteX56" fmla="*/ 424643 w 1321325"/>
                <a:gd name="connsiteY56" fmla="*/ 62226 h 1378875"/>
                <a:gd name="connsiteX57" fmla="*/ 361616 w 1321325"/>
                <a:gd name="connsiteY57" fmla="*/ 51651 h 1378875"/>
                <a:gd name="connsiteX58" fmla="*/ 316103 w 1321325"/>
                <a:gd name="connsiteY58" fmla="*/ 3007 h 1378875"/>
                <a:gd name="connsiteX59" fmla="*/ 289707 w 1321325"/>
                <a:gd name="connsiteY59" fmla="*/ -2491 h 1378875"/>
                <a:gd name="connsiteX60" fmla="*/ 282854 w 1321325"/>
                <a:gd name="connsiteY60" fmla="*/ 805 h 1378875"/>
                <a:gd name="connsiteX61" fmla="*/ 281842 w 1321325"/>
                <a:gd name="connsiteY61" fmla="*/ 5543 h 1378875"/>
                <a:gd name="connsiteX62" fmla="*/ 285308 w 1321325"/>
                <a:gd name="connsiteY62" fmla="*/ 42852 h 1378875"/>
                <a:gd name="connsiteX63" fmla="*/ 268388 w 1321325"/>
                <a:gd name="connsiteY63" fmla="*/ 25933 h 1378875"/>
                <a:gd name="connsiteX64" fmla="*/ 246648 w 1321325"/>
                <a:gd name="connsiteY64" fmla="*/ 34392 h 1378875"/>
                <a:gd name="connsiteX65" fmla="*/ 231335 w 1321325"/>
                <a:gd name="connsiteY65" fmla="*/ 28638 h 1378875"/>
                <a:gd name="connsiteX66" fmla="*/ 197075 w 1321325"/>
                <a:gd name="connsiteY66" fmla="*/ 25425 h 1378875"/>
                <a:gd name="connsiteX67" fmla="*/ 178123 w 1321325"/>
                <a:gd name="connsiteY67" fmla="*/ 7067 h 1378875"/>
                <a:gd name="connsiteX68" fmla="*/ 158328 w 1321325"/>
                <a:gd name="connsiteY68" fmla="*/ 27457 h 1378875"/>
                <a:gd name="connsiteX69" fmla="*/ 129227 w 1321325"/>
                <a:gd name="connsiteY69" fmla="*/ 38284 h 1378875"/>
                <a:gd name="connsiteX70" fmla="*/ 113488 w 1321325"/>
                <a:gd name="connsiteY70" fmla="*/ 63663 h 1378875"/>
                <a:gd name="connsiteX71" fmla="*/ 111208 w 1321325"/>
                <a:gd name="connsiteY71" fmla="*/ 64849 h 1378875"/>
                <a:gd name="connsiteX72" fmla="*/ 85829 w 1321325"/>
                <a:gd name="connsiteY72" fmla="*/ 80752 h 1378875"/>
                <a:gd name="connsiteX73" fmla="*/ 100968 w 1321325"/>
                <a:gd name="connsiteY73" fmla="*/ 90311 h 1378875"/>
                <a:gd name="connsiteX74" fmla="*/ 89802 w 1321325"/>
                <a:gd name="connsiteY74" fmla="*/ 128719 h 1378875"/>
                <a:gd name="connsiteX75" fmla="*/ 105115 w 1321325"/>
                <a:gd name="connsiteY75" fmla="*/ 137179 h 1378875"/>
                <a:gd name="connsiteX76" fmla="*/ 99022 w 1321325"/>
                <a:gd name="connsiteY76" fmla="*/ 147671 h 1378875"/>
                <a:gd name="connsiteX77" fmla="*/ 117214 w 1321325"/>
                <a:gd name="connsiteY77" fmla="*/ 156131 h 1378875"/>
                <a:gd name="connsiteX78" fmla="*/ 96738 w 1321325"/>
                <a:gd name="connsiteY78" fmla="*/ 169750 h 1378875"/>
                <a:gd name="connsiteX79" fmla="*/ 71867 w 1321325"/>
                <a:gd name="connsiteY79" fmla="*/ 178970 h 1378875"/>
                <a:gd name="connsiteX80" fmla="*/ 66286 w 1321325"/>
                <a:gd name="connsiteY80" fmla="*/ 181931 h 1378875"/>
                <a:gd name="connsiteX81" fmla="*/ 64254 w 1321325"/>
                <a:gd name="connsiteY81" fmla="*/ 213487 h 1378875"/>
                <a:gd name="connsiteX82" fmla="*/ 45306 w 1321325"/>
                <a:gd name="connsiteY82" fmla="*/ 228378 h 1378875"/>
                <a:gd name="connsiteX83" fmla="*/ 42852 w 1321325"/>
                <a:gd name="connsiteY83" fmla="*/ 250626 h 1378875"/>
                <a:gd name="connsiteX84" fmla="*/ 17472 w 1321325"/>
                <a:gd name="connsiteY84" fmla="*/ 263824 h 1378875"/>
                <a:gd name="connsiteX85" fmla="*/ 15866 w 1321325"/>
                <a:gd name="connsiteY85" fmla="*/ 280744 h 1378875"/>
                <a:gd name="connsiteX86" fmla="*/ 4275 w 1321325"/>
                <a:gd name="connsiteY86" fmla="*/ 293942 h 1378875"/>
                <a:gd name="connsiteX87" fmla="*/ 5964 w 1321325"/>
                <a:gd name="connsiteY87" fmla="*/ 315430 h 1378875"/>
                <a:gd name="connsiteX88" fmla="*/ -6387 w 1321325"/>
                <a:gd name="connsiteY88" fmla="*/ 327781 h 1378875"/>
                <a:gd name="connsiteX89" fmla="*/ -2326 w 1321325"/>
                <a:gd name="connsiteY89" fmla="*/ 370080 h 1378875"/>
                <a:gd name="connsiteX90" fmla="*/ 8418 w 1321325"/>
                <a:gd name="connsiteY90" fmla="*/ 383278 h 1378875"/>
                <a:gd name="connsiteX91" fmla="*/ 13412 w 1321325"/>
                <a:gd name="connsiteY91" fmla="*/ 451717 h 1378875"/>
                <a:gd name="connsiteX92" fmla="*/ 34813 w 1321325"/>
                <a:gd name="connsiteY92" fmla="*/ 496300 h 1378875"/>
                <a:gd name="connsiteX93" fmla="*/ 49705 w 1321325"/>
                <a:gd name="connsiteY93" fmla="*/ 543337 h 1378875"/>
                <a:gd name="connsiteX94" fmla="*/ 66199 w 1321325"/>
                <a:gd name="connsiteY94" fmla="*/ 560678 h 1378875"/>
                <a:gd name="connsiteX95" fmla="*/ 70346 w 1321325"/>
                <a:gd name="connsiteY95" fmla="*/ 587074 h 1378875"/>
                <a:gd name="connsiteX96" fmla="*/ 79397 w 1321325"/>
                <a:gd name="connsiteY96" fmla="*/ 608562 h 1378875"/>
                <a:gd name="connsiteX97" fmla="*/ 70937 w 1321325"/>
                <a:gd name="connsiteY97" fmla="*/ 625482 h 1378875"/>
                <a:gd name="connsiteX98" fmla="*/ 78381 w 1321325"/>
                <a:gd name="connsiteY98" fmla="*/ 665918 h 1378875"/>
                <a:gd name="connsiteX99" fmla="*/ 61887 w 1321325"/>
                <a:gd name="connsiteY99" fmla="*/ 665158 h 1378875"/>
                <a:gd name="connsiteX100" fmla="*/ 42683 w 1321325"/>
                <a:gd name="connsiteY100" fmla="*/ 686221 h 1378875"/>
                <a:gd name="connsiteX101" fmla="*/ 48689 w 1321325"/>
                <a:gd name="connsiteY101" fmla="*/ 696965 h 1378875"/>
                <a:gd name="connsiteX102" fmla="*/ 52072 w 1321325"/>
                <a:gd name="connsiteY102" fmla="*/ 728268 h 1378875"/>
                <a:gd name="connsiteX103" fmla="*/ 75419 w 1321325"/>
                <a:gd name="connsiteY103" fmla="*/ 768114 h 1378875"/>
                <a:gd name="connsiteX104" fmla="*/ 107313 w 1321325"/>
                <a:gd name="connsiteY104" fmla="*/ 796116 h 1378875"/>
                <a:gd name="connsiteX105" fmla="*/ 81004 w 1321325"/>
                <a:gd name="connsiteY105" fmla="*/ 819381 h 1378875"/>
                <a:gd name="connsiteX106" fmla="*/ 122543 w 1321325"/>
                <a:gd name="connsiteY106" fmla="*/ 827841 h 1378875"/>
                <a:gd name="connsiteX107" fmla="*/ 68740 w 1321325"/>
                <a:gd name="connsiteY107" fmla="*/ 871156 h 1378875"/>
                <a:gd name="connsiteX108" fmla="*/ 100038 w 1321325"/>
                <a:gd name="connsiteY108" fmla="*/ 865150 h 1378875"/>
                <a:gd name="connsiteX109" fmla="*/ 142338 w 1321325"/>
                <a:gd name="connsiteY109" fmla="*/ 848230 h 1378875"/>
                <a:gd name="connsiteX110" fmla="*/ 164417 w 1321325"/>
                <a:gd name="connsiteY110" fmla="*/ 852543 h 1378875"/>
                <a:gd name="connsiteX111" fmla="*/ 199528 w 1321325"/>
                <a:gd name="connsiteY111" fmla="*/ 849668 h 1378875"/>
                <a:gd name="connsiteX112" fmla="*/ 191576 w 1321325"/>
                <a:gd name="connsiteY112" fmla="*/ 862440 h 1378875"/>
                <a:gd name="connsiteX113" fmla="*/ 204431 w 1321325"/>
                <a:gd name="connsiteY113" fmla="*/ 869801 h 1378875"/>
                <a:gd name="connsiteX114" fmla="*/ 222454 w 1321325"/>
                <a:gd name="connsiteY114" fmla="*/ 865319 h 1378875"/>
                <a:gd name="connsiteX115" fmla="*/ 226936 w 1321325"/>
                <a:gd name="connsiteY115" fmla="*/ 872507 h 1378875"/>
                <a:gd name="connsiteX116" fmla="*/ 236833 w 1321325"/>
                <a:gd name="connsiteY116" fmla="*/ 869801 h 1378875"/>
                <a:gd name="connsiteX117" fmla="*/ 262890 w 1321325"/>
                <a:gd name="connsiteY117" fmla="*/ 886721 h 1378875"/>
                <a:gd name="connsiteX118" fmla="*/ 279050 w 1321325"/>
                <a:gd name="connsiteY118" fmla="*/ 873271 h 1378875"/>
                <a:gd name="connsiteX119" fmla="*/ 311365 w 1321325"/>
                <a:gd name="connsiteY119" fmla="*/ 884945 h 1378875"/>
                <a:gd name="connsiteX120" fmla="*/ 363479 w 1321325"/>
                <a:gd name="connsiteY120" fmla="*/ 957700 h 1378875"/>
                <a:gd name="connsiteX121" fmla="*/ 345460 w 1321325"/>
                <a:gd name="connsiteY121" fmla="*/ 969374 h 1378875"/>
                <a:gd name="connsiteX122" fmla="*/ 345460 w 1321325"/>
                <a:gd name="connsiteY122" fmla="*/ 996277 h 1378875"/>
                <a:gd name="connsiteX123" fmla="*/ 330230 w 1321325"/>
                <a:gd name="connsiteY123" fmla="*/ 1014296 h 1378875"/>
                <a:gd name="connsiteX124" fmla="*/ 327525 w 1321325"/>
                <a:gd name="connsiteY124" fmla="*/ 1035784 h 1378875"/>
                <a:gd name="connsiteX125" fmla="*/ 290723 w 1321325"/>
                <a:gd name="connsiteY125" fmla="*/ 1051940 h 1378875"/>
                <a:gd name="connsiteX126" fmla="*/ 312212 w 1321325"/>
                <a:gd name="connsiteY126" fmla="*/ 1087051 h 1378875"/>
                <a:gd name="connsiteX127" fmla="*/ 291570 w 1321325"/>
                <a:gd name="connsiteY127" fmla="*/ 1096019 h 1378875"/>
                <a:gd name="connsiteX128" fmla="*/ 275411 w 1321325"/>
                <a:gd name="connsiteY128" fmla="*/ 1112175 h 1378875"/>
                <a:gd name="connsiteX129" fmla="*/ 233111 w 1321325"/>
                <a:gd name="connsiteY129" fmla="*/ 1130110 h 1378875"/>
                <a:gd name="connsiteX130" fmla="*/ 247495 w 1321325"/>
                <a:gd name="connsiteY130" fmla="*/ 1172410 h 1378875"/>
                <a:gd name="connsiteX131" fmla="*/ 240303 w 1321325"/>
                <a:gd name="connsiteY131" fmla="*/ 1183236 h 1378875"/>
                <a:gd name="connsiteX132" fmla="*/ 221438 w 1321325"/>
                <a:gd name="connsiteY132" fmla="*/ 1228159 h 1378875"/>
                <a:gd name="connsiteX133" fmla="*/ 199867 w 1321325"/>
                <a:gd name="connsiteY133" fmla="*/ 1245078 h 1378875"/>
                <a:gd name="connsiteX134" fmla="*/ 222367 w 1321325"/>
                <a:gd name="connsiteY134" fmla="*/ 1259462 h 1378875"/>
                <a:gd name="connsiteX135" fmla="*/ 225920 w 1321325"/>
                <a:gd name="connsiteY135" fmla="*/ 1283742 h 1378875"/>
                <a:gd name="connsiteX136" fmla="*/ 237597 w 1321325"/>
                <a:gd name="connsiteY136" fmla="*/ 1295416 h 1378875"/>
                <a:gd name="connsiteX137" fmla="*/ 225077 w 1321325"/>
                <a:gd name="connsiteY137" fmla="*/ 1308866 h 1378875"/>
                <a:gd name="connsiteX138" fmla="*/ 249271 w 1321325"/>
                <a:gd name="connsiteY138" fmla="*/ 1326802 h 1378875"/>
                <a:gd name="connsiteX139" fmla="*/ 253753 w 1321325"/>
                <a:gd name="connsiteY139" fmla="*/ 1358274 h 1378875"/>
                <a:gd name="connsiteX140" fmla="*/ 282520 w 1321325"/>
                <a:gd name="connsiteY140" fmla="*/ 1331370 h 1378875"/>
                <a:gd name="connsiteX141" fmla="*/ 287931 w 1321325"/>
                <a:gd name="connsiteY141" fmla="*/ 1353788 h 1378875"/>
                <a:gd name="connsiteX142" fmla="*/ 315764 w 1321325"/>
                <a:gd name="connsiteY142" fmla="*/ 1353788 h 1378875"/>
                <a:gd name="connsiteX143" fmla="*/ 322956 w 1321325"/>
                <a:gd name="connsiteY143" fmla="*/ 1368171 h 1378875"/>
                <a:gd name="connsiteX144" fmla="*/ 342668 w 1321325"/>
                <a:gd name="connsiteY144" fmla="*/ 1343891 h 1378875"/>
                <a:gd name="connsiteX145" fmla="*/ 357981 w 1321325"/>
                <a:gd name="connsiteY145" fmla="*/ 1325955 h 1378875"/>
                <a:gd name="connsiteX146" fmla="*/ 347237 w 1321325"/>
                <a:gd name="connsiteY146" fmla="*/ 1307089 h 1378875"/>
                <a:gd name="connsiteX147" fmla="*/ 349860 w 1321325"/>
                <a:gd name="connsiteY147" fmla="*/ 1292710 h 1378875"/>
                <a:gd name="connsiteX148" fmla="*/ 316694 w 1321325"/>
                <a:gd name="connsiteY148" fmla="*/ 1288224 h 1378875"/>
                <a:gd name="connsiteX149" fmla="*/ 319317 w 1321325"/>
                <a:gd name="connsiteY149" fmla="*/ 1238820 h 1378875"/>
                <a:gd name="connsiteX150" fmla="*/ 303161 w 1321325"/>
                <a:gd name="connsiteY150" fmla="*/ 1227147 h 1378875"/>
                <a:gd name="connsiteX151" fmla="*/ 302314 w 1321325"/>
                <a:gd name="connsiteY151" fmla="*/ 1204642 h 1378875"/>
                <a:gd name="connsiteX152" fmla="*/ 295123 w 1321325"/>
                <a:gd name="connsiteY152" fmla="*/ 1197537 h 1378875"/>
                <a:gd name="connsiteX153" fmla="*/ 294193 w 1321325"/>
                <a:gd name="connsiteY153" fmla="*/ 1187636 h 1378875"/>
                <a:gd name="connsiteX154" fmla="*/ 278963 w 1321325"/>
                <a:gd name="connsiteY154" fmla="*/ 1184001 h 1378875"/>
                <a:gd name="connsiteX155" fmla="*/ 267290 w 1321325"/>
                <a:gd name="connsiteY155" fmla="*/ 1147199 h 1378875"/>
                <a:gd name="connsiteX156" fmla="*/ 305020 w 1321325"/>
                <a:gd name="connsiteY156" fmla="*/ 1154391 h 1378875"/>
                <a:gd name="connsiteX157" fmla="*/ 307643 w 1321325"/>
                <a:gd name="connsiteY157" fmla="*/ 1158873 h 1378875"/>
                <a:gd name="connsiteX158" fmla="*/ 314835 w 1321325"/>
                <a:gd name="connsiteY158" fmla="*/ 1153458 h 1378875"/>
                <a:gd name="connsiteX159" fmla="*/ 307643 w 1321325"/>
                <a:gd name="connsiteY159" fmla="*/ 1120213 h 1378875"/>
                <a:gd name="connsiteX160" fmla="*/ 321180 w 1321325"/>
                <a:gd name="connsiteY160" fmla="*/ 1113951 h 1378875"/>
                <a:gd name="connsiteX161" fmla="*/ 324732 w 1321325"/>
                <a:gd name="connsiteY161" fmla="*/ 1100501 h 1378875"/>
                <a:gd name="connsiteX162" fmla="*/ 338182 w 1321325"/>
                <a:gd name="connsiteY162" fmla="*/ 1119366 h 1378875"/>
                <a:gd name="connsiteX163" fmla="*/ 327438 w 1321325"/>
                <a:gd name="connsiteY163" fmla="*/ 1131040 h 1378875"/>
                <a:gd name="connsiteX164" fmla="*/ 328371 w 1321325"/>
                <a:gd name="connsiteY164" fmla="*/ 1150752 h 1378875"/>
                <a:gd name="connsiteX165" fmla="*/ 321180 w 1321325"/>
                <a:gd name="connsiteY165" fmla="*/ 1160649 h 1378875"/>
                <a:gd name="connsiteX166" fmla="*/ 343597 w 1321325"/>
                <a:gd name="connsiteY166" fmla="*/ 1157944 h 1378875"/>
                <a:gd name="connsiteX167" fmla="*/ 353495 w 1321325"/>
                <a:gd name="connsiteY167" fmla="*/ 1178672 h 1378875"/>
                <a:gd name="connsiteX168" fmla="*/ 367878 w 1321325"/>
                <a:gd name="connsiteY168" fmla="*/ 1172327 h 1378875"/>
                <a:gd name="connsiteX169" fmla="*/ 375070 w 1321325"/>
                <a:gd name="connsiteY169" fmla="*/ 1184930 h 1378875"/>
                <a:gd name="connsiteX170" fmla="*/ 402903 w 1321325"/>
                <a:gd name="connsiteY170" fmla="*/ 1174103 h 1378875"/>
                <a:gd name="connsiteX171" fmla="*/ 393002 w 1321325"/>
                <a:gd name="connsiteY171" fmla="*/ 1158873 h 1378875"/>
                <a:gd name="connsiteX172" fmla="*/ 403746 w 1321325"/>
                <a:gd name="connsiteY172" fmla="*/ 1157944 h 1378875"/>
                <a:gd name="connsiteX173" fmla="*/ 395711 w 1321325"/>
                <a:gd name="connsiteY173" fmla="*/ 1131887 h 1378875"/>
                <a:gd name="connsiteX174" fmla="*/ 410937 w 1321325"/>
                <a:gd name="connsiteY174" fmla="*/ 1144494 h 1378875"/>
                <a:gd name="connsiteX175" fmla="*/ 428956 w 1321325"/>
                <a:gd name="connsiteY175" fmla="*/ 1151681 h 1378875"/>
                <a:gd name="connsiteX176" fmla="*/ 423544 w 1321325"/>
                <a:gd name="connsiteY176" fmla="*/ 1180448 h 1378875"/>
                <a:gd name="connsiteX177" fmla="*/ 430732 w 1321325"/>
                <a:gd name="connsiteY177" fmla="*/ 1187636 h 1378875"/>
                <a:gd name="connsiteX178" fmla="*/ 454083 w 1321325"/>
                <a:gd name="connsiteY178" fmla="*/ 1173256 h 1378875"/>
                <a:gd name="connsiteX179" fmla="*/ 496382 w 1321325"/>
                <a:gd name="connsiteY179" fmla="*/ 1179515 h 1378875"/>
                <a:gd name="connsiteX180" fmla="*/ 500864 w 1321325"/>
                <a:gd name="connsiteY180" fmla="*/ 1158873 h 1378875"/>
                <a:gd name="connsiteX181" fmla="*/ 500022 w 1321325"/>
                <a:gd name="connsiteY181" fmla="*/ 1155321 h 1378875"/>
                <a:gd name="connsiteX182" fmla="*/ 513472 w 1321325"/>
                <a:gd name="connsiteY182" fmla="*/ 1154391 h 1378875"/>
                <a:gd name="connsiteX183" fmla="*/ 534113 w 1321325"/>
                <a:gd name="connsiteY183" fmla="*/ 1142718 h 1378875"/>
                <a:gd name="connsiteX184" fmla="*/ 544010 w 1321325"/>
                <a:gd name="connsiteY184" fmla="*/ 1128334 h 1378875"/>
                <a:gd name="connsiteX185" fmla="*/ 560170 w 1321325"/>
                <a:gd name="connsiteY185" fmla="*/ 1133750 h 1378875"/>
                <a:gd name="connsiteX186" fmla="*/ 576330 w 1321325"/>
                <a:gd name="connsiteY186" fmla="*/ 1118437 h 1378875"/>
                <a:gd name="connsiteX187" fmla="*/ 580811 w 1321325"/>
                <a:gd name="connsiteY187" fmla="*/ 1139078 h 1378875"/>
                <a:gd name="connsiteX188" fmla="*/ 596124 w 1321325"/>
                <a:gd name="connsiteY188" fmla="*/ 1161583 h 1378875"/>
                <a:gd name="connsiteX189" fmla="*/ 573620 w 1321325"/>
                <a:gd name="connsiteY189" fmla="*/ 1195422 h 1378875"/>
                <a:gd name="connsiteX190" fmla="*/ 595195 w 1321325"/>
                <a:gd name="connsiteY190" fmla="*/ 1179263 h 1378875"/>
                <a:gd name="connsiteX191" fmla="*/ 598747 w 1321325"/>
                <a:gd name="connsiteY191" fmla="*/ 1177486 h 1378875"/>
                <a:gd name="connsiteX192" fmla="*/ 604159 w 1321325"/>
                <a:gd name="connsiteY192" fmla="*/ 1191866 h 1378875"/>
                <a:gd name="connsiteX193" fmla="*/ 625734 w 1321325"/>
                <a:gd name="connsiteY193" fmla="*/ 1185607 h 1378875"/>
                <a:gd name="connsiteX194" fmla="*/ 614060 w 1321325"/>
                <a:gd name="connsiteY194" fmla="*/ 1166742 h 1378875"/>
                <a:gd name="connsiteX195" fmla="*/ 619471 w 1321325"/>
                <a:gd name="connsiteY195" fmla="*/ 1149822 h 1378875"/>
                <a:gd name="connsiteX196" fmla="*/ 644851 w 1321325"/>
                <a:gd name="connsiteY196" fmla="*/ 1172240 h 1378875"/>
                <a:gd name="connsiteX197" fmla="*/ 675394 w 1321325"/>
                <a:gd name="connsiteY197" fmla="*/ 1151599 h 1378875"/>
                <a:gd name="connsiteX198" fmla="*/ 669132 w 1321325"/>
                <a:gd name="connsiteY198" fmla="*/ 1206418 h 1378875"/>
                <a:gd name="connsiteX199" fmla="*/ 691549 w 1321325"/>
                <a:gd name="connsiteY199" fmla="*/ 1190259 h 1378875"/>
                <a:gd name="connsiteX200" fmla="*/ 740024 w 1321325"/>
                <a:gd name="connsiteY200" fmla="*/ 1189329 h 1378875"/>
                <a:gd name="connsiteX201" fmla="*/ 753561 w 1321325"/>
                <a:gd name="connsiteY201" fmla="*/ 1150669 h 1378875"/>
                <a:gd name="connsiteX202" fmla="*/ 772426 w 1321325"/>
                <a:gd name="connsiteY202" fmla="*/ 1163272 h 1378875"/>
                <a:gd name="connsiteX203" fmla="*/ 796620 w 1321325"/>
                <a:gd name="connsiteY203" fmla="*/ 1138992 h 1378875"/>
                <a:gd name="connsiteX204" fmla="*/ 808298 w 1321325"/>
                <a:gd name="connsiteY204" fmla="*/ 1170464 h 1378875"/>
                <a:gd name="connsiteX205" fmla="*/ 857702 w 1321325"/>
                <a:gd name="connsiteY205" fmla="*/ 1178924 h 1378875"/>
                <a:gd name="connsiteX206" fmla="*/ 864893 w 1321325"/>
                <a:gd name="connsiteY206" fmla="*/ 1199565 h 1378875"/>
                <a:gd name="connsiteX207" fmla="*/ 908969 w 1321325"/>
                <a:gd name="connsiteY207" fmla="*/ 1211239 h 1378875"/>
                <a:gd name="connsiteX208" fmla="*/ 915227 w 1321325"/>
                <a:gd name="connsiteY208" fmla="*/ 1230951 h 1378875"/>
                <a:gd name="connsiteX209" fmla="*/ 930457 w 1321325"/>
                <a:gd name="connsiteY209" fmla="*/ 1242625 h 1378875"/>
                <a:gd name="connsiteX210" fmla="*/ 946617 w 1321325"/>
                <a:gd name="connsiteY210" fmla="*/ 1240006 h 1378875"/>
                <a:gd name="connsiteX211" fmla="*/ 946617 w 1321325"/>
                <a:gd name="connsiteY211" fmla="*/ 1229175 h 1378875"/>
                <a:gd name="connsiteX212" fmla="*/ 1007781 w 1321325"/>
                <a:gd name="connsiteY212" fmla="*/ 1234590 h 1378875"/>
                <a:gd name="connsiteX213" fmla="*/ 1000589 w 1321325"/>
                <a:gd name="connsiteY213" fmla="*/ 1253455 h 1378875"/>
                <a:gd name="connsiteX214" fmla="*/ 1012263 w 1321325"/>
                <a:gd name="connsiteY214" fmla="*/ 1275026 h 1378875"/>
                <a:gd name="connsiteX215" fmla="*/ 994245 w 1321325"/>
                <a:gd name="connsiteY215" fmla="*/ 1278579 h 1378875"/>
                <a:gd name="connsiteX216" fmla="*/ 1014886 w 1321325"/>
                <a:gd name="connsiteY216" fmla="*/ 1293892 h 1378875"/>
                <a:gd name="connsiteX217" fmla="*/ 996021 w 1321325"/>
                <a:gd name="connsiteY217" fmla="*/ 1332469 h 1378875"/>
                <a:gd name="connsiteX218" fmla="*/ 1018525 w 1321325"/>
                <a:gd name="connsiteY218" fmla="*/ 1340929 h 1378875"/>
                <a:gd name="connsiteX219" fmla="*/ 1024783 w 1321325"/>
                <a:gd name="connsiteY219" fmla="*/ 1357088 h 1378875"/>
                <a:gd name="connsiteX220" fmla="*/ 1051770 w 1321325"/>
                <a:gd name="connsiteY220" fmla="*/ 1370538 h 1378875"/>
                <a:gd name="connsiteX221" fmla="*/ 1094829 w 1321325"/>
                <a:gd name="connsiteY221" fmla="*/ 1346257 h 1378875"/>
                <a:gd name="connsiteX222" fmla="*/ 1095763 w 1321325"/>
                <a:gd name="connsiteY222" fmla="*/ 1327392 h 1378875"/>
                <a:gd name="connsiteX223" fmla="*/ 1117333 w 1321325"/>
                <a:gd name="connsiteY223" fmla="*/ 1325616 h 1378875"/>
                <a:gd name="connsiteX224" fmla="*/ 1127908 w 1321325"/>
                <a:gd name="connsiteY224" fmla="*/ 1320626 h 1378875"/>
                <a:gd name="connsiteX225" fmla="*/ 1119448 w 1321325"/>
                <a:gd name="connsiteY225" fmla="*/ 1310981 h 1378875"/>
                <a:gd name="connsiteX226" fmla="*/ 1130953 w 1321325"/>
                <a:gd name="connsiteY226" fmla="*/ 1273676 h 1378875"/>
                <a:gd name="connsiteX227" fmla="*/ 1118350 w 1321325"/>
                <a:gd name="connsiteY227" fmla="*/ 1241526 h 1378875"/>
                <a:gd name="connsiteX228" fmla="*/ 1141866 w 1321325"/>
                <a:gd name="connsiteY228" fmla="*/ 1237296 h 1378875"/>
                <a:gd name="connsiteX229" fmla="*/ 1130953 w 1321325"/>
                <a:gd name="connsiteY229" fmla="*/ 1202440 h 1378875"/>
                <a:gd name="connsiteX230" fmla="*/ 1100414 w 1321325"/>
                <a:gd name="connsiteY230" fmla="*/ 1165557 h 1378875"/>
                <a:gd name="connsiteX231" fmla="*/ 1099567 w 1321325"/>
                <a:gd name="connsiteY231" fmla="*/ 1140177 h 1378875"/>
                <a:gd name="connsiteX232" fmla="*/ 1088992 w 1321325"/>
                <a:gd name="connsiteY232" fmla="*/ 1112939 h 1378875"/>
                <a:gd name="connsiteX233" fmla="*/ 1111327 w 1321325"/>
                <a:gd name="connsiteY233" fmla="*/ 1099233 h 137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321325" h="137887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name="connsiteX0" fmla="*/ 988218 w 1011315"/>
                <a:gd name="connsiteY0" fmla="*/ 119607 h 973392"/>
                <a:gd name="connsiteX1" fmla="*/ 951925 w 1011315"/>
                <a:gd name="connsiteY1" fmla="*/ 113175 h 973392"/>
                <a:gd name="connsiteX2" fmla="*/ 939913 w 1011315"/>
                <a:gd name="connsiteY2" fmla="*/ 95243 h 973392"/>
                <a:gd name="connsiteX3" fmla="*/ 908358 w 1011315"/>
                <a:gd name="connsiteY3" fmla="*/ 111655 h 973392"/>
                <a:gd name="connsiteX4" fmla="*/ 910981 w 1011315"/>
                <a:gd name="connsiteY4" fmla="*/ 87457 h 973392"/>
                <a:gd name="connsiteX5" fmla="*/ 887208 w 1011315"/>
                <a:gd name="connsiteY5" fmla="*/ 64362 h 973392"/>
                <a:gd name="connsiteX6" fmla="*/ 855653 w 1011315"/>
                <a:gd name="connsiteY6" fmla="*/ 55902 h 973392"/>
                <a:gd name="connsiteX7" fmla="*/ 854889 w 1011315"/>
                <a:gd name="connsiteY7" fmla="*/ 52349 h 973392"/>
                <a:gd name="connsiteX8" fmla="*/ 841018 w 1011315"/>
                <a:gd name="connsiteY8" fmla="*/ 48289 h 973392"/>
                <a:gd name="connsiteX9" fmla="*/ 798719 w 1011315"/>
                <a:gd name="connsiteY9" fmla="*/ 26549 h 973392"/>
                <a:gd name="connsiteX10" fmla="*/ 784926 w 1011315"/>
                <a:gd name="connsiteY10" fmla="*/ 32976 h 973392"/>
                <a:gd name="connsiteX11" fmla="*/ 772067 w 1011315"/>
                <a:gd name="connsiteY11" fmla="*/ 11657 h 973392"/>
                <a:gd name="connsiteX12" fmla="*/ 753627 w 1011315"/>
                <a:gd name="connsiteY12" fmla="*/ 11657 h 973392"/>
                <a:gd name="connsiteX13" fmla="*/ 721734 w 1011315"/>
                <a:gd name="connsiteY13" fmla="*/ -2640 h 973392"/>
                <a:gd name="connsiteX14" fmla="*/ 733155 w 1011315"/>
                <a:gd name="connsiteY14" fmla="*/ 31200 h 973392"/>
                <a:gd name="connsiteX15" fmla="*/ 723171 w 1011315"/>
                <a:gd name="connsiteY15" fmla="*/ 49726 h 973392"/>
                <a:gd name="connsiteX16" fmla="*/ 732899 w 1011315"/>
                <a:gd name="connsiteY16" fmla="*/ 64192 h 973392"/>
                <a:gd name="connsiteX17" fmla="*/ 707520 w 1011315"/>
                <a:gd name="connsiteY17" fmla="*/ 102770 h 973392"/>
                <a:gd name="connsiteX18" fmla="*/ 691616 w 1011315"/>
                <a:gd name="connsiteY18" fmla="*/ 106661 h 973392"/>
                <a:gd name="connsiteX19" fmla="*/ 699060 w 1011315"/>
                <a:gd name="connsiteY19" fmla="*/ 77985 h 973392"/>
                <a:gd name="connsiteX20" fmla="*/ 681632 w 1011315"/>
                <a:gd name="connsiteY20" fmla="*/ 72400 h 973392"/>
                <a:gd name="connsiteX21" fmla="*/ 662767 w 1011315"/>
                <a:gd name="connsiteY21" fmla="*/ 89320 h 973392"/>
                <a:gd name="connsiteX22" fmla="*/ 613363 w 1011315"/>
                <a:gd name="connsiteY22" fmla="*/ 87796 h 973392"/>
                <a:gd name="connsiteX23" fmla="*/ 599995 w 1011315"/>
                <a:gd name="connsiteY23" fmla="*/ 107933 h 973392"/>
                <a:gd name="connsiteX24" fmla="*/ 550591 w 1011315"/>
                <a:gd name="connsiteY24" fmla="*/ 100233 h 973392"/>
                <a:gd name="connsiteX25" fmla="*/ 573430 w 1011315"/>
                <a:gd name="connsiteY25" fmla="*/ 50152 h 973392"/>
                <a:gd name="connsiteX26" fmla="*/ 558118 w 1011315"/>
                <a:gd name="connsiteY26" fmla="*/ 40845 h 973392"/>
                <a:gd name="connsiteX27" fmla="*/ 555837 w 1011315"/>
                <a:gd name="connsiteY27" fmla="*/ 22232 h 973392"/>
                <a:gd name="connsiteX28" fmla="*/ 532317 w 1011315"/>
                <a:gd name="connsiteY28" fmla="*/ 39152 h 973392"/>
                <a:gd name="connsiteX29" fmla="*/ 519036 w 1011315"/>
                <a:gd name="connsiteY29" fmla="*/ 22232 h 973392"/>
                <a:gd name="connsiteX30" fmla="*/ 505500 w 1011315"/>
                <a:gd name="connsiteY30" fmla="*/ 32468 h 973392"/>
                <a:gd name="connsiteX31" fmla="*/ 423099 w 1011315"/>
                <a:gd name="connsiteY31" fmla="*/ 58950 h 973392"/>
                <a:gd name="connsiteX32" fmla="*/ 396707 w 1011315"/>
                <a:gd name="connsiteY32" fmla="*/ 35599 h 973392"/>
                <a:gd name="connsiteX33" fmla="*/ 381477 w 1011315"/>
                <a:gd name="connsiteY33" fmla="*/ 44059 h 973392"/>
                <a:gd name="connsiteX34" fmla="*/ 375132 w 1011315"/>
                <a:gd name="connsiteY34" fmla="*/ 60557 h 973392"/>
                <a:gd name="connsiteX35" fmla="*/ 344846 w 1011315"/>
                <a:gd name="connsiteY35" fmla="*/ 84921 h 973392"/>
                <a:gd name="connsiteX36" fmla="*/ 312617 w 1011315"/>
                <a:gd name="connsiteY36" fmla="*/ 108354 h 973392"/>
                <a:gd name="connsiteX37" fmla="*/ 304157 w 1011315"/>
                <a:gd name="connsiteY37" fmla="*/ 134325 h 973392"/>
                <a:gd name="connsiteX38" fmla="*/ 288419 w 1011315"/>
                <a:gd name="connsiteY38" fmla="*/ 142784 h 973392"/>
                <a:gd name="connsiteX39" fmla="*/ 310754 w 1011315"/>
                <a:gd name="connsiteY39" fmla="*/ 156577 h 973392"/>
                <a:gd name="connsiteX40" fmla="*/ 293835 w 1011315"/>
                <a:gd name="connsiteY40" fmla="*/ 183394 h 973392"/>
                <a:gd name="connsiteX41" fmla="*/ 282838 w 1011315"/>
                <a:gd name="connsiteY41" fmla="*/ 215288 h 973392"/>
                <a:gd name="connsiteX42" fmla="*/ 271247 w 1011315"/>
                <a:gd name="connsiteY42" fmla="*/ 232716 h 973392"/>
                <a:gd name="connsiteX43" fmla="*/ 277506 w 1011315"/>
                <a:gd name="connsiteY43" fmla="*/ 260714 h 973392"/>
                <a:gd name="connsiteX44" fmla="*/ 257203 w 1011315"/>
                <a:gd name="connsiteY44" fmla="*/ 263337 h 973392"/>
                <a:gd name="connsiteX45" fmla="*/ 235884 w 1011315"/>
                <a:gd name="connsiteY45" fmla="*/ 294132 h 973392"/>
                <a:gd name="connsiteX46" fmla="*/ 206700 w 1011315"/>
                <a:gd name="connsiteY46" fmla="*/ 305806 h 973392"/>
                <a:gd name="connsiteX47" fmla="*/ 155941 w 1011315"/>
                <a:gd name="connsiteY47" fmla="*/ 317227 h 973392"/>
                <a:gd name="connsiteX48" fmla="*/ 127938 w 1011315"/>
                <a:gd name="connsiteY48" fmla="*/ 380845 h 973392"/>
                <a:gd name="connsiteX49" fmla="*/ 119479 w 1011315"/>
                <a:gd name="connsiteY49" fmla="*/ 370019 h 973392"/>
                <a:gd name="connsiteX50" fmla="*/ 118801 w 1011315"/>
                <a:gd name="connsiteY50" fmla="*/ 379238 h 973392"/>
                <a:gd name="connsiteX51" fmla="*/ 116430 w 1011315"/>
                <a:gd name="connsiteY51" fmla="*/ 394890 h 973392"/>
                <a:gd name="connsiteX52" fmla="*/ 126922 w 1011315"/>
                <a:gd name="connsiteY52" fmla="*/ 447425 h 973392"/>
                <a:gd name="connsiteX53" fmla="*/ 135382 w 1011315"/>
                <a:gd name="connsiteY53" fmla="*/ 462230 h 973392"/>
                <a:gd name="connsiteX54" fmla="*/ 131152 w 1011315"/>
                <a:gd name="connsiteY54" fmla="*/ 510449 h 973392"/>
                <a:gd name="connsiteX55" fmla="*/ 147312 w 1011315"/>
                <a:gd name="connsiteY55" fmla="*/ 514257 h 973392"/>
                <a:gd name="connsiteX56" fmla="*/ 157378 w 1011315"/>
                <a:gd name="connsiteY56" fmla="*/ 523646 h 973392"/>
                <a:gd name="connsiteX57" fmla="*/ 161352 w 1011315"/>
                <a:gd name="connsiteY57" fmla="*/ 525423 h 973392"/>
                <a:gd name="connsiteX58" fmla="*/ 184955 w 1011315"/>
                <a:gd name="connsiteY58" fmla="*/ 520771 h 973392"/>
                <a:gd name="connsiteX59" fmla="*/ 191556 w 1011315"/>
                <a:gd name="connsiteY59" fmla="*/ 571530 h 973392"/>
                <a:gd name="connsiteX60" fmla="*/ 164735 w 1011315"/>
                <a:gd name="connsiteY60" fmla="*/ 570853 h 973392"/>
                <a:gd name="connsiteX61" fmla="*/ 162286 w 1011315"/>
                <a:gd name="connsiteY61" fmla="*/ 567639 h 973392"/>
                <a:gd name="connsiteX62" fmla="*/ 164062 w 1011315"/>
                <a:gd name="connsiteY62" fmla="*/ 548183 h 973392"/>
                <a:gd name="connsiteX63" fmla="*/ 161013 w 1011315"/>
                <a:gd name="connsiteY63" fmla="*/ 544375 h 973392"/>
                <a:gd name="connsiteX64" fmla="*/ 129545 w 1011315"/>
                <a:gd name="connsiteY64" fmla="*/ 563409 h 973392"/>
                <a:gd name="connsiteX65" fmla="*/ 99680 w 1011315"/>
                <a:gd name="connsiteY65" fmla="*/ 542598 h 973392"/>
                <a:gd name="connsiteX66" fmla="*/ 72524 w 1011315"/>
                <a:gd name="connsiteY66" fmla="*/ 542090 h 973392"/>
                <a:gd name="connsiteX67" fmla="*/ 39193 w 1011315"/>
                <a:gd name="connsiteY67" fmla="*/ 533630 h 973392"/>
                <a:gd name="connsiteX68" fmla="*/ 80476 w 1011315"/>
                <a:gd name="connsiteY68" fmla="*/ 576438 h 973392"/>
                <a:gd name="connsiteX69" fmla="*/ 79294 w 1011315"/>
                <a:gd name="connsiteY69" fmla="*/ 628465 h 973392"/>
                <a:gd name="connsiteX70" fmla="*/ 96891 w 1011315"/>
                <a:gd name="connsiteY70" fmla="*/ 644876 h 973392"/>
                <a:gd name="connsiteX71" fmla="*/ 100357 w 1011315"/>
                <a:gd name="connsiteY71" fmla="*/ 676349 h 973392"/>
                <a:gd name="connsiteX72" fmla="*/ 121932 w 1011315"/>
                <a:gd name="connsiteY72" fmla="*/ 738695 h 973392"/>
                <a:gd name="connsiteX73" fmla="*/ 102220 w 1011315"/>
                <a:gd name="connsiteY73" fmla="*/ 758324 h 973392"/>
                <a:gd name="connsiteX74" fmla="*/ 108057 w 1011315"/>
                <a:gd name="connsiteY74" fmla="*/ 774145 h 973392"/>
                <a:gd name="connsiteX75" fmla="*/ 74218 w 1011315"/>
                <a:gd name="connsiteY75" fmla="*/ 799099 h 973392"/>
                <a:gd name="connsiteX76" fmla="*/ 72016 w 1011315"/>
                <a:gd name="connsiteY76" fmla="*/ 822025 h 973392"/>
                <a:gd name="connsiteX77" fmla="*/ 38177 w 1011315"/>
                <a:gd name="connsiteY77" fmla="*/ 864324 h 973392"/>
                <a:gd name="connsiteX78" fmla="*/ 11529 w 1011315"/>
                <a:gd name="connsiteY78" fmla="*/ 880736 h 973392"/>
                <a:gd name="connsiteX79" fmla="*/ 6283 w 1011315"/>
                <a:gd name="connsiteY79" fmla="*/ 926083 h 973392"/>
                <a:gd name="connsiteX80" fmla="*/ -6659 w 1011315"/>
                <a:gd name="connsiteY80" fmla="*/ 959923 h 973392"/>
                <a:gd name="connsiteX81" fmla="*/ 64998 w 1011315"/>
                <a:gd name="connsiteY81" fmla="*/ 926083 h 973392"/>
                <a:gd name="connsiteX82" fmla="*/ 109242 w 1011315"/>
                <a:gd name="connsiteY82" fmla="*/ 912968 h 973392"/>
                <a:gd name="connsiteX83" fmla="*/ 137918 w 1011315"/>
                <a:gd name="connsiteY83" fmla="*/ 912968 h 973392"/>
                <a:gd name="connsiteX84" fmla="*/ 154838 w 1011315"/>
                <a:gd name="connsiteY84" fmla="*/ 888522 h 973392"/>
                <a:gd name="connsiteX85" fmla="*/ 147985 w 1011315"/>
                <a:gd name="connsiteY85" fmla="*/ 874647 h 973392"/>
                <a:gd name="connsiteX86" fmla="*/ 160592 w 1011315"/>
                <a:gd name="connsiteY86" fmla="*/ 857727 h 973392"/>
                <a:gd name="connsiteX87" fmla="*/ 173195 w 1011315"/>
                <a:gd name="connsiteY87" fmla="*/ 814581 h 973392"/>
                <a:gd name="connsiteX88" fmla="*/ 188933 w 1011315"/>
                <a:gd name="connsiteY88" fmla="*/ 863564 h 973392"/>
                <a:gd name="connsiteX89" fmla="*/ 226156 w 1011315"/>
                <a:gd name="connsiteY89" fmla="*/ 829303 h 973392"/>
                <a:gd name="connsiteX90" fmla="*/ 252634 w 1011315"/>
                <a:gd name="connsiteY90" fmla="*/ 836660 h 973392"/>
                <a:gd name="connsiteX91" fmla="*/ 269554 w 1011315"/>
                <a:gd name="connsiteY91" fmla="*/ 800115 h 973392"/>
                <a:gd name="connsiteX92" fmla="*/ 259908 w 1011315"/>
                <a:gd name="connsiteY92" fmla="*/ 774228 h 973392"/>
                <a:gd name="connsiteX93" fmla="*/ 291633 w 1011315"/>
                <a:gd name="connsiteY93" fmla="*/ 764921 h 973392"/>
                <a:gd name="connsiteX94" fmla="*/ 311514 w 1011315"/>
                <a:gd name="connsiteY94" fmla="*/ 748001 h 973392"/>
                <a:gd name="connsiteX95" fmla="*/ 317351 w 1011315"/>
                <a:gd name="connsiteY95" fmla="*/ 719577 h 973392"/>
                <a:gd name="connsiteX96" fmla="*/ 312782 w 1011315"/>
                <a:gd name="connsiteY96" fmla="*/ 713910 h 973392"/>
                <a:gd name="connsiteX97" fmla="*/ 337402 w 1011315"/>
                <a:gd name="connsiteY97" fmla="*/ 709680 h 973392"/>
                <a:gd name="connsiteX98" fmla="*/ 350009 w 1011315"/>
                <a:gd name="connsiteY98" fmla="*/ 682016 h 973392"/>
                <a:gd name="connsiteX99" fmla="*/ 374286 w 1011315"/>
                <a:gd name="connsiteY99" fmla="*/ 709849 h 973392"/>
                <a:gd name="connsiteX100" fmla="*/ 393320 w 1011315"/>
                <a:gd name="connsiteY100" fmla="*/ 697073 h 973392"/>
                <a:gd name="connsiteX101" fmla="*/ 407365 w 1011315"/>
                <a:gd name="connsiteY101" fmla="*/ 723807 h 973392"/>
                <a:gd name="connsiteX102" fmla="*/ 471239 w 1011315"/>
                <a:gd name="connsiteY102" fmla="*/ 745973 h 973392"/>
                <a:gd name="connsiteX103" fmla="*/ 501352 w 1011315"/>
                <a:gd name="connsiteY103" fmla="*/ 688105 h 973392"/>
                <a:gd name="connsiteX104" fmla="*/ 521659 w 1011315"/>
                <a:gd name="connsiteY104" fmla="*/ 685486 h 973392"/>
                <a:gd name="connsiteX105" fmla="*/ 531557 w 1011315"/>
                <a:gd name="connsiteY105" fmla="*/ 677026 h 973392"/>
                <a:gd name="connsiteX106" fmla="*/ 549658 w 1011315"/>
                <a:gd name="connsiteY106" fmla="*/ 673048 h 973392"/>
                <a:gd name="connsiteX107" fmla="*/ 558118 w 1011315"/>
                <a:gd name="connsiteY107" fmla="*/ 664589 h 973392"/>
                <a:gd name="connsiteX108" fmla="*/ 597459 w 1011315"/>
                <a:gd name="connsiteY108" fmla="*/ 635062 h 973392"/>
                <a:gd name="connsiteX109" fmla="*/ 612094 w 1011315"/>
                <a:gd name="connsiteY109" fmla="*/ 612223 h 973392"/>
                <a:gd name="connsiteX110" fmla="*/ 639081 w 1011315"/>
                <a:gd name="connsiteY110" fmla="*/ 586843 h 973392"/>
                <a:gd name="connsiteX111" fmla="*/ 648896 w 1011315"/>
                <a:gd name="connsiteY111" fmla="*/ 565524 h 973392"/>
                <a:gd name="connsiteX112" fmla="*/ 633665 w 1011315"/>
                <a:gd name="connsiteY112" fmla="*/ 583629 h 973392"/>
                <a:gd name="connsiteX113" fmla="*/ 625714 w 1011315"/>
                <a:gd name="connsiteY113" fmla="*/ 577958 h 973392"/>
                <a:gd name="connsiteX114" fmla="*/ 638403 w 1011315"/>
                <a:gd name="connsiteY114" fmla="*/ 539806 h 973392"/>
                <a:gd name="connsiteX115" fmla="*/ 660313 w 1011315"/>
                <a:gd name="connsiteY115" fmla="*/ 517219 h 973392"/>
                <a:gd name="connsiteX116" fmla="*/ 678418 w 1011315"/>
                <a:gd name="connsiteY116" fmla="*/ 507743 h 973392"/>
                <a:gd name="connsiteX117" fmla="*/ 677489 w 1011315"/>
                <a:gd name="connsiteY117" fmla="*/ 543276 h 973392"/>
                <a:gd name="connsiteX118" fmla="*/ 675543 w 1011315"/>
                <a:gd name="connsiteY118" fmla="*/ 555288 h 973392"/>
                <a:gd name="connsiteX119" fmla="*/ 699060 w 1011315"/>
                <a:gd name="connsiteY119" fmla="*/ 542004 h 973392"/>
                <a:gd name="connsiteX120" fmla="*/ 725117 w 1011315"/>
                <a:gd name="connsiteY120" fmla="*/ 532614 h 973392"/>
                <a:gd name="connsiteX121" fmla="*/ 783827 w 1011315"/>
                <a:gd name="connsiteY121" fmla="*/ 507235 h 973392"/>
                <a:gd name="connsiteX122" fmla="*/ 818852 w 1011315"/>
                <a:gd name="connsiteY122" fmla="*/ 498775 h 973392"/>
                <a:gd name="connsiteX123" fmla="*/ 853452 w 1011315"/>
                <a:gd name="connsiteY123" fmla="*/ 455377 h 973392"/>
                <a:gd name="connsiteX124" fmla="*/ 877142 w 1011315"/>
                <a:gd name="connsiteY124" fmla="*/ 426528 h 973392"/>
                <a:gd name="connsiteX125" fmla="*/ 893045 w 1011315"/>
                <a:gd name="connsiteY125" fmla="*/ 401995 h 973392"/>
                <a:gd name="connsiteX126" fmla="*/ 895668 w 1011315"/>
                <a:gd name="connsiteY126" fmla="*/ 376615 h 973392"/>
                <a:gd name="connsiteX127" fmla="*/ 921638 w 1011315"/>
                <a:gd name="connsiteY127" fmla="*/ 340917 h 973392"/>
                <a:gd name="connsiteX128" fmla="*/ 925108 w 1011315"/>
                <a:gd name="connsiteY128" fmla="*/ 311138 h 973392"/>
                <a:gd name="connsiteX129" fmla="*/ 898626 w 1011315"/>
                <a:gd name="connsiteY129" fmla="*/ 252849 h 973392"/>
                <a:gd name="connsiteX130" fmla="*/ 898626 w 1011315"/>
                <a:gd name="connsiteY130" fmla="*/ 213004 h 973392"/>
                <a:gd name="connsiteX131" fmla="*/ 937034 w 1011315"/>
                <a:gd name="connsiteY131" fmla="*/ 176711 h 973392"/>
                <a:gd name="connsiteX132" fmla="*/ 977813 w 1011315"/>
                <a:gd name="connsiteY132" fmla="*/ 163765 h 973392"/>
                <a:gd name="connsiteX133" fmla="*/ 1004374 w 1011315"/>
                <a:gd name="connsiteY133" fmla="*/ 148031 h 973392"/>
                <a:gd name="connsiteX134" fmla="*/ 988218 w 1011315"/>
                <a:gd name="connsiteY134" fmla="*/ 119607 h 97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011315" h="973392">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name="connsiteX0" fmla="*/ 664800 w 758596"/>
                <a:gd name="connsiteY0" fmla="*/ -6868 h 1093569"/>
                <a:gd name="connsiteX1" fmla="*/ 655919 w 758596"/>
                <a:gd name="connsiteY1" fmla="*/ 18511 h 1093569"/>
                <a:gd name="connsiteX2" fmla="*/ 629184 w 758596"/>
                <a:gd name="connsiteY2" fmla="*/ 42622 h 1093569"/>
                <a:gd name="connsiteX3" fmla="*/ 655832 w 758596"/>
                <a:gd name="connsiteY3" fmla="*/ 78151 h 1093569"/>
                <a:gd name="connsiteX4" fmla="*/ 639672 w 758596"/>
                <a:gd name="connsiteY4" fmla="*/ 109624 h 1093569"/>
                <a:gd name="connsiteX5" fmla="*/ 627321 w 758596"/>
                <a:gd name="connsiteY5" fmla="*/ 92704 h 1093569"/>
                <a:gd name="connsiteX6" fmla="*/ 605412 w 758596"/>
                <a:gd name="connsiteY6" fmla="*/ 105902 h 1093569"/>
                <a:gd name="connsiteX7" fmla="*/ 570982 w 758596"/>
                <a:gd name="connsiteY7" fmla="*/ 110470 h 1093569"/>
                <a:gd name="connsiteX8" fmla="*/ 548899 w 758596"/>
                <a:gd name="connsiteY8" fmla="*/ 127898 h 1093569"/>
                <a:gd name="connsiteX9" fmla="*/ 520223 w 758596"/>
                <a:gd name="connsiteY9" fmla="*/ 117997 h 1093569"/>
                <a:gd name="connsiteX10" fmla="*/ 493150 w 758596"/>
                <a:gd name="connsiteY10" fmla="*/ 130517 h 1093569"/>
                <a:gd name="connsiteX11" fmla="*/ 457955 w 758596"/>
                <a:gd name="connsiteY11" fmla="*/ 122057 h 1093569"/>
                <a:gd name="connsiteX12" fmla="*/ 434521 w 758596"/>
                <a:gd name="connsiteY12" fmla="*/ 164356 h 1093569"/>
                <a:gd name="connsiteX13" fmla="*/ 437401 w 758596"/>
                <a:gd name="connsiteY13" fmla="*/ 184746 h 1093569"/>
                <a:gd name="connsiteX14" fmla="*/ 393408 w 758596"/>
                <a:gd name="connsiteY14" fmla="*/ 215454 h 1093569"/>
                <a:gd name="connsiteX15" fmla="*/ 370399 w 758596"/>
                <a:gd name="connsiteY15" fmla="*/ 195321 h 1093569"/>
                <a:gd name="connsiteX16" fmla="*/ 338419 w 758596"/>
                <a:gd name="connsiteY16" fmla="*/ 171718 h 1093569"/>
                <a:gd name="connsiteX17" fmla="*/ 317269 w 758596"/>
                <a:gd name="connsiteY17" fmla="*/ 175526 h 1093569"/>
                <a:gd name="connsiteX18" fmla="*/ 298404 w 758596"/>
                <a:gd name="connsiteY18" fmla="*/ 159623 h 1093569"/>
                <a:gd name="connsiteX19" fmla="*/ 270658 w 758596"/>
                <a:gd name="connsiteY19" fmla="*/ 205813 h 1093569"/>
                <a:gd name="connsiteX20" fmla="*/ 249929 w 758596"/>
                <a:gd name="connsiteY20" fmla="*/ 207081 h 1093569"/>
                <a:gd name="connsiteX21" fmla="*/ 257968 w 758596"/>
                <a:gd name="connsiteY21" fmla="*/ 265201 h 1093569"/>
                <a:gd name="connsiteX22" fmla="*/ 226665 w 758596"/>
                <a:gd name="connsiteY22" fmla="*/ 291931 h 1093569"/>
                <a:gd name="connsiteX23" fmla="*/ 287069 w 758596"/>
                <a:gd name="connsiteY23" fmla="*/ 305299 h 1093569"/>
                <a:gd name="connsiteX24" fmla="*/ 264313 w 758596"/>
                <a:gd name="connsiteY24" fmla="*/ 346412 h 1093569"/>
                <a:gd name="connsiteX25" fmla="*/ 233939 w 758596"/>
                <a:gd name="connsiteY25" fmla="*/ 359441 h 1093569"/>
                <a:gd name="connsiteX26" fmla="*/ 224298 w 758596"/>
                <a:gd name="connsiteY26" fmla="*/ 389728 h 1093569"/>
                <a:gd name="connsiteX27" fmla="*/ 171255 w 758596"/>
                <a:gd name="connsiteY27" fmla="*/ 384230 h 1093569"/>
                <a:gd name="connsiteX28" fmla="*/ 158647 w 758596"/>
                <a:gd name="connsiteY28" fmla="*/ 398274 h 1093569"/>
                <a:gd name="connsiteX29" fmla="*/ 134367 w 758596"/>
                <a:gd name="connsiteY29" fmla="*/ 394296 h 1093569"/>
                <a:gd name="connsiteX30" fmla="*/ 119901 w 758596"/>
                <a:gd name="connsiteY30" fmla="*/ 407073 h 1093569"/>
                <a:gd name="connsiteX31" fmla="*/ 114403 w 758596"/>
                <a:gd name="connsiteY31" fmla="*/ 427376 h 1093569"/>
                <a:gd name="connsiteX32" fmla="*/ 61190 w 758596"/>
                <a:gd name="connsiteY32" fmla="*/ 426107 h 1093569"/>
                <a:gd name="connsiteX33" fmla="*/ 62376 w 758596"/>
                <a:gd name="connsiteY33" fmla="*/ 414091 h 1093569"/>
                <a:gd name="connsiteX34" fmla="*/ 37587 w 758596"/>
                <a:gd name="connsiteY34" fmla="*/ 410456 h 1093569"/>
                <a:gd name="connsiteX35" fmla="*/ -6741 w 758596"/>
                <a:gd name="connsiteY35" fmla="*/ 444295 h 1093569"/>
                <a:gd name="connsiteX36" fmla="*/ 13141 w 758596"/>
                <a:gd name="connsiteY36" fmla="*/ 450892 h 1093569"/>
                <a:gd name="connsiteX37" fmla="*/ 42073 w 758596"/>
                <a:gd name="connsiteY37" fmla="*/ 459352 h 1093569"/>
                <a:gd name="connsiteX38" fmla="*/ 56283 w 758596"/>
                <a:gd name="connsiteY38" fmla="*/ 475681 h 1093569"/>
                <a:gd name="connsiteX39" fmla="*/ 70245 w 758596"/>
                <a:gd name="connsiteY39" fmla="*/ 475681 h 1093569"/>
                <a:gd name="connsiteX40" fmla="*/ 50871 w 758596"/>
                <a:gd name="connsiteY40" fmla="*/ 502580 h 1093569"/>
                <a:gd name="connsiteX41" fmla="*/ 112626 w 758596"/>
                <a:gd name="connsiteY41" fmla="*/ 508591 h 1093569"/>
                <a:gd name="connsiteX42" fmla="*/ 88941 w 758596"/>
                <a:gd name="connsiteY42" fmla="*/ 541666 h 1093569"/>
                <a:gd name="connsiteX43" fmla="*/ 134197 w 758596"/>
                <a:gd name="connsiteY43" fmla="*/ 573985 h 1093569"/>
                <a:gd name="connsiteX44" fmla="*/ 129294 w 758596"/>
                <a:gd name="connsiteY44" fmla="*/ 624744 h 1093569"/>
                <a:gd name="connsiteX45" fmla="*/ 121425 w 758596"/>
                <a:gd name="connsiteY45" fmla="*/ 648178 h 1093569"/>
                <a:gd name="connsiteX46" fmla="*/ 133185 w 758596"/>
                <a:gd name="connsiteY46" fmla="*/ 661458 h 1093569"/>
                <a:gd name="connsiteX47" fmla="*/ 139952 w 758596"/>
                <a:gd name="connsiteY47" fmla="*/ 677953 h 1093569"/>
                <a:gd name="connsiteX48" fmla="*/ 185464 w 758596"/>
                <a:gd name="connsiteY48" fmla="*/ 659087 h 1093569"/>
                <a:gd name="connsiteX49" fmla="*/ 215582 w 758596"/>
                <a:gd name="connsiteY49" fmla="*/ 684467 h 1093569"/>
                <a:gd name="connsiteX50" fmla="*/ 202640 w 758596"/>
                <a:gd name="connsiteY50" fmla="*/ 693522 h 1093569"/>
                <a:gd name="connsiteX51" fmla="*/ 216850 w 758596"/>
                <a:gd name="connsiteY51" fmla="*/ 729307 h 1093569"/>
                <a:gd name="connsiteX52" fmla="*/ 208390 w 758596"/>
                <a:gd name="connsiteY52" fmla="*/ 803921 h 1093569"/>
                <a:gd name="connsiteX53" fmla="*/ 240540 w 758596"/>
                <a:gd name="connsiteY53" fmla="*/ 807981 h 1093569"/>
                <a:gd name="connsiteX54" fmla="*/ 230387 w 758596"/>
                <a:gd name="connsiteY54" fmla="*/ 835814 h 1093569"/>
                <a:gd name="connsiteX55" fmla="*/ 223195 w 758596"/>
                <a:gd name="connsiteY55" fmla="*/ 862123 h 1093569"/>
                <a:gd name="connsiteX56" fmla="*/ 197815 w 758596"/>
                <a:gd name="connsiteY56" fmla="*/ 910854 h 1093569"/>
                <a:gd name="connsiteX57" fmla="*/ 214735 w 758596"/>
                <a:gd name="connsiteY57" fmla="*/ 938518 h 1093569"/>
                <a:gd name="connsiteX58" fmla="*/ 212451 w 758596"/>
                <a:gd name="connsiteY58" fmla="*/ 962460 h 1093569"/>
                <a:gd name="connsiteX59" fmla="*/ 231403 w 758596"/>
                <a:gd name="connsiteY59" fmla="*/ 978277 h 1093569"/>
                <a:gd name="connsiteX60" fmla="*/ 221505 w 758596"/>
                <a:gd name="connsiteY60" fmla="*/ 1012711 h 1093569"/>
                <a:gd name="connsiteX61" fmla="*/ 205771 w 758596"/>
                <a:gd name="connsiteY61" fmla="*/ 1021171 h 1093569"/>
                <a:gd name="connsiteX62" fmla="*/ 212116 w 758596"/>
                <a:gd name="connsiteY62" fmla="*/ 1032931 h 1093569"/>
                <a:gd name="connsiteX63" fmla="*/ 199170 w 758596"/>
                <a:gd name="connsiteY63" fmla="*/ 1051119 h 1093569"/>
                <a:gd name="connsiteX64" fmla="*/ 245786 w 758596"/>
                <a:gd name="connsiteY64" fmla="*/ 1078188 h 1093569"/>
                <a:gd name="connsiteX65" fmla="*/ 290200 w 758596"/>
                <a:gd name="connsiteY65" fmla="*/ 1081575 h 1093569"/>
                <a:gd name="connsiteX66" fmla="*/ 317947 w 758596"/>
                <a:gd name="connsiteY66" fmla="*/ 1062793 h 1093569"/>
                <a:gd name="connsiteX67" fmla="*/ 363968 w 758596"/>
                <a:gd name="connsiteY67" fmla="*/ 1031489 h 1093569"/>
                <a:gd name="connsiteX68" fmla="*/ 392730 w 758596"/>
                <a:gd name="connsiteY68" fmla="*/ 990801 h 1093569"/>
                <a:gd name="connsiteX69" fmla="*/ 391970 w 758596"/>
                <a:gd name="connsiteY69" fmla="*/ 941649 h 1093569"/>
                <a:gd name="connsiteX70" fmla="*/ 416672 w 758596"/>
                <a:gd name="connsiteY70" fmla="*/ 887672 h 1093569"/>
                <a:gd name="connsiteX71" fmla="*/ 481389 w 758596"/>
                <a:gd name="connsiteY71" fmla="*/ 858319 h 1093569"/>
                <a:gd name="connsiteX72" fmla="*/ 522168 w 758596"/>
                <a:gd name="connsiteY72" fmla="*/ 844022 h 1093569"/>
                <a:gd name="connsiteX73" fmla="*/ 551100 w 758596"/>
                <a:gd name="connsiteY73" fmla="*/ 833956 h 1093569"/>
                <a:gd name="connsiteX74" fmla="*/ 531727 w 758596"/>
                <a:gd name="connsiteY74" fmla="*/ 814244 h 1093569"/>
                <a:gd name="connsiteX75" fmla="*/ 530711 w 758596"/>
                <a:gd name="connsiteY75" fmla="*/ 777525 h 1093569"/>
                <a:gd name="connsiteX76" fmla="*/ 559221 w 758596"/>
                <a:gd name="connsiteY76" fmla="*/ 732859 h 1093569"/>
                <a:gd name="connsiteX77" fmla="*/ 584601 w 758596"/>
                <a:gd name="connsiteY77" fmla="*/ 694030 h 1093569"/>
                <a:gd name="connsiteX78" fmla="*/ 584010 w 758596"/>
                <a:gd name="connsiteY78" fmla="*/ 657398 h 1093569"/>
                <a:gd name="connsiteX79" fmla="*/ 615396 w 758596"/>
                <a:gd name="connsiteY79" fmla="*/ 630750 h 1093569"/>
                <a:gd name="connsiteX80" fmla="*/ 658794 w 758596"/>
                <a:gd name="connsiteY80" fmla="*/ 634893 h 1093569"/>
                <a:gd name="connsiteX81" fmla="*/ 683665 w 758596"/>
                <a:gd name="connsiteY81" fmla="*/ 633373 h 1093569"/>
                <a:gd name="connsiteX82" fmla="*/ 694579 w 758596"/>
                <a:gd name="connsiteY82" fmla="*/ 587348 h 1093569"/>
                <a:gd name="connsiteX83" fmla="*/ 688403 w 758596"/>
                <a:gd name="connsiteY83" fmla="*/ 530839 h 1093569"/>
                <a:gd name="connsiteX84" fmla="*/ 682905 w 758596"/>
                <a:gd name="connsiteY84" fmla="*/ 472467 h 1093569"/>
                <a:gd name="connsiteX85" fmla="*/ 681298 w 758596"/>
                <a:gd name="connsiteY85" fmla="*/ 437186 h 1093569"/>
                <a:gd name="connsiteX86" fmla="*/ 662937 w 758596"/>
                <a:gd name="connsiteY86" fmla="*/ 407494 h 1093569"/>
                <a:gd name="connsiteX87" fmla="*/ 661330 w 758596"/>
                <a:gd name="connsiteY87" fmla="*/ 373655 h 1093569"/>
                <a:gd name="connsiteX88" fmla="*/ 668609 w 758596"/>
                <a:gd name="connsiteY88" fmla="*/ 335164 h 1093569"/>
                <a:gd name="connsiteX89" fmla="*/ 675375 w 758596"/>
                <a:gd name="connsiteY89" fmla="*/ 301325 h 1093569"/>
                <a:gd name="connsiteX90" fmla="*/ 693988 w 758596"/>
                <a:gd name="connsiteY90" fmla="*/ 276705 h 1093569"/>
                <a:gd name="connsiteX91" fmla="*/ 712767 w 758596"/>
                <a:gd name="connsiteY91" fmla="*/ 251747 h 1093569"/>
                <a:gd name="connsiteX92" fmla="*/ 728757 w 758596"/>
                <a:gd name="connsiteY92" fmla="*/ 220531 h 1093569"/>
                <a:gd name="connsiteX93" fmla="*/ 739670 w 758596"/>
                <a:gd name="connsiteY93" fmla="*/ 158350 h 1093569"/>
                <a:gd name="connsiteX94" fmla="*/ 741447 w 758596"/>
                <a:gd name="connsiteY94" fmla="*/ 111652 h 1093569"/>
                <a:gd name="connsiteX95" fmla="*/ 749316 w 758596"/>
                <a:gd name="connsiteY95" fmla="*/ 64784 h 1093569"/>
                <a:gd name="connsiteX96" fmla="*/ 748130 w 758596"/>
                <a:gd name="connsiteY96" fmla="*/ 35344 h 1093569"/>
                <a:gd name="connsiteX97" fmla="*/ 727571 w 758596"/>
                <a:gd name="connsiteY97" fmla="*/ 17751 h 1093569"/>
                <a:gd name="connsiteX98" fmla="*/ 702192 w 758596"/>
                <a:gd name="connsiteY98" fmla="*/ 10811 h 1093569"/>
                <a:gd name="connsiteX99" fmla="*/ 699825 w 758596"/>
                <a:gd name="connsiteY99" fmla="*/ 4297 h 1093569"/>
                <a:gd name="connsiteX100" fmla="*/ 692546 w 758596"/>
                <a:gd name="connsiteY100" fmla="*/ 5652 h 1093569"/>
                <a:gd name="connsiteX101" fmla="*/ 664800 w 758596"/>
                <a:gd name="connsiteY101" fmla="*/ -6868 h 109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758596" h="1093569">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name="connsiteX0" fmla="*/ 94915 w 129898"/>
                <a:gd name="connsiteY0" fmla="*/ 157803 h 183884"/>
                <a:gd name="connsiteX1" fmla="*/ 102189 w 129898"/>
                <a:gd name="connsiteY1" fmla="*/ 157803 h 183884"/>
                <a:gd name="connsiteX2" fmla="*/ 111578 w 129898"/>
                <a:gd name="connsiteY2" fmla="*/ 112542 h 183884"/>
                <a:gd name="connsiteX3" fmla="*/ 108621 w 129898"/>
                <a:gd name="connsiteY3" fmla="*/ 102983 h 183884"/>
                <a:gd name="connsiteX4" fmla="*/ 122917 w 129898"/>
                <a:gd name="connsiteY4" fmla="*/ 94524 h 183884"/>
                <a:gd name="connsiteX5" fmla="*/ 106675 w 129898"/>
                <a:gd name="connsiteY5" fmla="*/ 78620 h 183884"/>
                <a:gd name="connsiteX6" fmla="*/ 94407 w 129898"/>
                <a:gd name="connsiteY6" fmla="*/ 25407 h 183884"/>
                <a:gd name="connsiteX7" fmla="*/ 54900 w 129898"/>
                <a:gd name="connsiteY7" fmla="*/ 40382 h 183884"/>
                <a:gd name="connsiteX8" fmla="*/ 19623 w 129898"/>
                <a:gd name="connsiteY8" fmla="*/ -6656 h 183884"/>
                <a:gd name="connsiteX9" fmla="*/ 2026 w 129898"/>
                <a:gd name="connsiteY9" fmla="*/ 10264 h 183884"/>
                <a:gd name="connsiteX10" fmla="*/ -6942 w 129898"/>
                <a:gd name="connsiteY10" fmla="*/ 10264 h 183884"/>
                <a:gd name="connsiteX11" fmla="*/ 21230 w 129898"/>
                <a:gd name="connsiteY11" fmla="*/ 72019 h 183884"/>
                <a:gd name="connsiteX12" fmla="*/ 51430 w 129898"/>
                <a:gd name="connsiteY12" fmla="*/ 142746 h 183884"/>
                <a:gd name="connsiteX13" fmla="*/ 75033 w 129898"/>
                <a:gd name="connsiteY13" fmla="*/ 177007 h 183884"/>
                <a:gd name="connsiteX14" fmla="*/ 81969 w 129898"/>
                <a:gd name="connsiteY14" fmla="*/ 174215 h 183884"/>
                <a:gd name="connsiteX15" fmla="*/ 94915 w 129898"/>
                <a:gd name="connsiteY15" fmla="*/ 157803 h 1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898" h="183884">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name="connsiteX0" fmla="*/ 765439 w 835602"/>
                <a:gd name="connsiteY0" fmla="*/ 1042782 h 1321014"/>
                <a:gd name="connsiteX1" fmla="*/ 779736 w 835602"/>
                <a:gd name="connsiteY1" fmla="*/ 1042782 h 1321014"/>
                <a:gd name="connsiteX2" fmla="*/ 786845 w 835602"/>
                <a:gd name="connsiteY2" fmla="*/ 1034913 h 1321014"/>
                <a:gd name="connsiteX3" fmla="*/ 800377 w 835602"/>
                <a:gd name="connsiteY3" fmla="*/ 1042105 h 1321014"/>
                <a:gd name="connsiteX4" fmla="*/ 804946 w 835602"/>
                <a:gd name="connsiteY4" fmla="*/ 1019857 h 1321014"/>
                <a:gd name="connsiteX5" fmla="*/ 825757 w 835602"/>
                <a:gd name="connsiteY5" fmla="*/ 966983 h 1321014"/>
                <a:gd name="connsiteX6" fmla="*/ 780839 w 835602"/>
                <a:gd name="connsiteY6" fmla="*/ 950063 h 1321014"/>
                <a:gd name="connsiteX7" fmla="*/ 782867 w 835602"/>
                <a:gd name="connsiteY7" fmla="*/ 910556 h 1321014"/>
                <a:gd name="connsiteX8" fmla="*/ 745136 w 835602"/>
                <a:gd name="connsiteY8" fmla="*/ 905058 h 1321014"/>
                <a:gd name="connsiteX9" fmla="*/ 727118 w 835602"/>
                <a:gd name="connsiteY9" fmla="*/ 867918 h 1321014"/>
                <a:gd name="connsiteX10" fmla="*/ 727118 w 835602"/>
                <a:gd name="connsiteY10" fmla="*/ 853535 h 1321014"/>
                <a:gd name="connsiteX11" fmla="*/ 699793 w 835602"/>
                <a:gd name="connsiteY11" fmla="*/ 842031 h 1321014"/>
                <a:gd name="connsiteX12" fmla="*/ 685071 w 835602"/>
                <a:gd name="connsiteY12" fmla="*/ 834162 h 1321014"/>
                <a:gd name="connsiteX13" fmla="*/ 666036 w 835602"/>
                <a:gd name="connsiteY13" fmla="*/ 861825 h 1321014"/>
                <a:gd name="connsiteX14" fmla="*/ 619338 w 835602"/>
                <a:gd name="connsiteY14" fmla="*/ 895157 h 1321014"/>
                <a:gd name="connsiteX15" fmla="*/ 602418 w 835602"/>
                <a:gd name="connsiteY15" fmla="*/ 875783 h 1321014"/>
                <a:gd name="connsiteX16" fmla="*/ 569174 w 835602"/>
                <a:gd name="connsiteY16" fmla="*/ 872739 h 1321014"/>
                <a:gd name="connsiteX17" fmla="*/ 552254 w 835602"/>
                <a:gd name="connsiteY17" fmla="*/ 858021 h 1321014"/>
                <a:gd name="connsiteX18" fmla="*/ 526280 w 835602"/>
                <a:gd name="connsiteY18" fmla="*/ 887800 h 1321014"/>
                <a:gd name="connsiteX19" fmla="*/ 530848 w 835602"/>
                <a:gd name="connsiteY19" fmla="*/ 862420 h 1321014"/>
                <a:gd name="connsiteX20" fmla="*/ 519935 w 835602"/>
                <a:gd name="connsiteY20" fmla="*/ 817411 h 1321014"/>
                <a:gd name="connsiteX21" fmla="*/ 539564 w 835602"/>
                <a:gd name="connsiteY21" fmla="*/ 835008 h 1321014"/>
                <a:gd name="connsiteX22" fmla="*/ 571288 w 835602"/>
                <a:gd name="connsiteY22" fmla="*/ 827226 h 1321014"/>
                <a:gd name="connsiteX23" fmla="*/ 595226 w 835602"/>
                <a:gd name="connsiteY23" fmla="*/ 858781 h 1321014"/>
                <a:gd name="connsiteX24" fmla="*/ 584061 w 835602"/>
                <a:gd name="connsiteY24" fmla="*/ 822319 h 1321014"/>
                <a:gd name="connsiteX25" fmla="*/ 620184 w 835602"/>
                <a:gd name="connsiteY25" fmla="*/ 800830 h 1321014"/>
                <a:gd name="connsiteX26" fmla="*/ 588968 w 835602"/>
                <a:gd name="connsiteY26" fmla="*/ 785687 h 1321014"/>
                <a:gd name="connsiteX27" fmla="*/ 586853 w 835602"/>
                <a:gd name="connsiteY27" fmla="*/ 800578 h 1321014"/>
                <a:gd name="connsiteX28" fmla="*/ 575432 w 835602"/>
                <a:gd name="connsiteY28" fmla="*/ 797447 h 1321014"/>
                <a:gd name="connsiteX29" fmla="*/ 579918 w 835602"/>
                <a:gd name="connsiteY29" fmla="*/ 778074 h 1321014"/>
                <a:gd name="connsiteX30" fmla="*/ 553522 w 835602"/>
                <a:gd name="connsiteY30" fmla="*/ 778582 h 1321014"/>
                <a:gd name="connsiteX31" fmla="*/ 539477 w 835602"/>
                <a:gd name="connsiteY31" fmla="*/ 766739 h 1321014"/>
                <a:gd name="connsiteX32" fmla="*/ 534826 w 835602"/>
                <a:gd name="connsiteY32" fmla="*/ 794742 h 1321014"/>
                <a:gd name="connsiteX33" fmla="*/ 512070 w 835602"/>
                <a:gd name="connsiteY33" fmla="*/ 785604 h 1321014"/>
                <a:gd name="connsiteX34" fmla="*/ 500648 w 835602"/>
                <a:gd name="connsiteY34" fmla="*/ 782473 h 1321014"/>
                <a:gd name="connsiteX35" fmla="*/ 523066 w 835602"/>
                <a:gd name="connsiteY35" fmla="*/ 757094 h 1321014"/>
                <a:gd name="connsiteX36" fmla="*/ 477635 w 835602"/>
                <a:gd name="connsiteY36" fmla="*/ 738737 h 1321014"/>
                <a:gd name="connsiteX37" fmla="*/ 494555 w 835602"/>
                <a:gd name="connsiteY37" fmla="*/ 687978 h 1321014"/>
                <a:gd name="connsiteX38" fmla="*/ 474339 w 835602"/>
                <a:gd name="connsiteY38" fmla="*/ 646777 h 1321014"/>
                <a:gd name="connsiteX39" fmla="*/ 509616 w 835602"/>
                <a:gd name="connsiteY39" fmla="*/ 659636 h 1321014"/>
                <a:gd name="connsiteX40" fmla="*/ 542778 w 835602"/>
                <a:gd name="connsiteY40" fmla="*/ 616238 h 1321014"/>
                <a:gd name="connsiteX41" fmla="*/ 507245 w 835602"/>
                <a:gd name="connsiteY41" fmla="*/ 565479 h 1321014"/>
                <a:gd name="connsiteX42" fmla="*/ 502338 w 835602"/>
                <a:gd name="connsiteY42" fmla="*/ 555582 h 1321014"/>
                <a:gd name="connsiteX43" fmla="*/ 534570 w 835602"/>
                <a:gd name="connsiteY43" fmla="*/ 524787 h 1321014"/>
                <a:gd name="connsiteX44" fmla="*/ 526957 w 835602"/>
                <a:gd name="connsiteY44" fmla="*/ 484433 h 1321014"/>
                <a:gd name="connsiteX45" fmla="*/ 535838 w 835602"/>
                <a:gd name="connsiteY45" fmla="*/ 473181 h 1321014"/>
                <a:gd name="connsiteX46" fmla="*/ 604958 w 835602"/>
                <a:gd name="connsiteY46" fmla="*/ 463366 h 1321014"/>
                <a:gd name="connsiteX47" fmla="*/ 599374 w 835602"/>
                <a:gd name="connsiteY47" fmla="*/ 432828 h 1321014"/>
                <a:gd name="connsiteX48" fmla="*/ 611642 w 835602"/>
                <a:gd name="connsiteY48" fmla="*/ 398988 h 1321014"/>
                <a:gd name="connsiteX49" fmla="*/ 550052 w 835602"/>
                <a:gd name="connsiteY49" fmla="*/ 380800 h 1321014"/>
                <a:gd name="connsiteX50" fmla="*/ 592351 w 835602"/>
                <a:gd name="connsiteY50" fmla="*/ 352546 h 1321014"/>
                <a:gd name="connsiteX51" fmla="*/ 584908 w 835602"/>
                <a:gd name="connsiteY51" fmla="*/ 300771 h 1321014"/>
                <a:gd name="connsiteX52" fmla="*/ 597259 w 835602"/>
                <a:gd name="connsiteY52" fmla="*/ 266931 h 1321014"/>
                <a:gd name="connsiteX53" fmla="*/ 571288 w 835602"/>
                <a:gd name="connsiteY53" fmla="*/ 247306 h 1321014"/>
                <a:gd name="connsiteX54" fmla="*/ 610708 w 835602"/>
                <a:gd name="connsiteY54" fmla="*/ 184023 h 1321014"/>
                <a:gd name="connsiteX55" fmla="*/ 581694 w 835602"/>
                <a:gd name="connsiteY55" fmla="*/ 148324 h 1321014"/>
                <a:gd name="connsiteX56" fmla="*/ 619168 w 835602"/>
                <a:gd name="connsiteY56" fmla="*/ 115923 h 1321014"/>
                <a:gd name="connsiteX57" fmla="*/ 605467 w 835602"/>
                <a:gd name="connsiteY57" fmla="*/ 89783 h 1321014"/>
                <a:gd name="connsiteX58" fmla="*/ 609188 w 835602"/>
                <a:gd name="connsiteY58" fmla="*/ 77176 h 1321014"/>
                <a:gd name="connsiteX59" fmla="*/ 604281 w 835602"/>
                <a:gd name="connsiteY59" fmla="*/ 67365 h 1321014"/>
                <a:gd name="connsiteX60" fmla="*/ 606817 w 835602"/>
                <a:gd name="connsiteY60" fmla="*/ 57042 h 1321014"/>
                <a:gd name="connsiteX61" fmla="*/ 602587 w 835602"/>
                <a:gd name="connsiteY61" fmla="*/ 40123 h 1321014"/>
                <a:gd name="connsiteX62" fmla="*/ 589559 w 835602"/>
                <a:gd name="connsiteY62" fmla="*/ 9923 h 1321014"/>
                <a:gd name="connsiteX63" fmla="*/ 568665 w 835602"/>
                <a:gd name="connsiteY63" fmla="*/ 22018 h 1321014"/>
                <a:gd name="connsiteX64" fmla="*/ 536007 w 835602"/>
                <a:gd name="connsiteY64" fmla="*/ -6828 h 1321014"/>
                <a:gd name="connsiteX65" fmla="*/ 533050 w 835602"/>
                <a:gd name="connsiteY65" fmla="*/ -1160 h 1321014"/>
                <a:gd name="connsiteX66" fmla="*/ 528564 w 835602"/>
                <a:gd name="connsiteY66" fmla="*/ 42915 h 1321014"/>
                <a:gd name="connsiteX67" fmla="*/ 470869 w 835602"/>
                <a:gd name="connsiteY67" fmla="*/ 80559 h 1321014"/>
                <a:gd name="connsiteX68" fmla="*/ 456147 w 835602"/>
                <a:gd name="connsiteY68" fmla="*/ 94521 h 1321014"/>
                <a:gd name="connsiteX69" fmla="*/ 451157 w 835602"/>
                <a:gd name="connsiteY69" fmla="*/ 134028 h 1321014"/>
                <a:gd name="connsiteX70" fmla="*/ 423241 w 835602"/>
                <a:gd name="connsiteY70" fmla="*/ 150947 h 1321014"/>
                <a:gd name="connsiteX71" fmla="*/ 417657 w 835602"/>
                <a:gd name="connsiteY71" fmla="*/ 145111 h 1321014"/>
                <a:gd name="connsiteX72" fmla="*/ 388977 w 835602"/>
                <a:gd name="connsiteY72" fmla="*/ 169053 h 1321014"/>
                <a:gd name="connsiteX73" fmla="*/ 408011 w 835602"/>
                <a:gd name="connsiteY73" fmla="*/ 212620 h 1321014"/>
                <a:gd name="connsiteX74" fmla="*/ 366728 w 835602"/>
                <a:gd name="connsiteY74" fmla="*/ 211013 h 1321014"/>
                <a:gd name="connsiteX75" fmla="*/ 338643 w 835602"/>
                <a:gd name="connsiteY75" fmla="*/ 233852 h 1321014"/>
                <a:gd name="connsiteX76" fmla="*/ 254887 w 835602"/>
                <a:gd name="connsiteY76" fmla="*/ 208473 h 1321014"/>
                <a:gd name="connsiteX77" fmla="*/ 257341 w 835602"/>
                <a:gd name="connsiteY77" fmla="*/ 225392 h 1321014"/>
                <a:gd name="connsiteX78" fmla="*/ 270370 w 835602"/>
                <a:gd name="connsiteY78" fmla="*/ 233852 h 1321014"/>
                <a:gd name="connsiteX79" fmla="*/ 276971 w 835602"/>
                <a:gd name="connsiteY79" fmla="*/ 292480 h 1321014"/>
                <a:gd name="connsiteX80" fmla="*/ 248542 w 835602"/>
                <a:gd name="connsiteY80" fmla="*/ 283260 h 1321014"/>
                <a:gd name="connsiteX81" fmla="*/ 221982 w 835602"/>
                <a:gd name="connsiteY81" fmla="*/ 311259 h 1321014"/>
                <a:gd name="connsiteX82" fmla="*/ 196094 w 835602"/>
                <a:gd name="connsiteY82" fmla="*/ 316422 h 1321014"/>
                <a:gd name="connsiteX83" fmla="*/ 179682 w 835602"/>
                <a:gd name="connsiteY83" fmla="*/ 328009 h 1321014"/>
                <a:gd name="connsiteX84" fmla="*/ 159714 w 835602"/>
                <a:gd name="connsiteY84" fmla="*/ 300011 h 1321014"/>
                <a:gd name="connsiteX85" fmla="*/ 107435 w 835602"/>
                <a:gd name="connsiteY85" fmla="*/ 352207 h 1321014"/>
                <a:gd name="connsiteX86" fmla="*/ 26389 w 835602"/>
                <a:gd name="connsiteY86" fmla="*/ 403557 h 1321014"/>
                <a:gd name="connsiteX87" fmla="*/ 39587 w 835602"/>
                <a:gd name="connsiteY87" fmla="*/ 406180 h 1321014"/>
                <a:gd name="connsiteX88" fmla="*/ 32226 w 835602"/>
                <a:gd name="connsiteY88" fmla="*/ 425553 h 1321014"/>
                <a:gd name="connsiteX89" fmla="*/ 64289 w 835602"/>
                <a:gd name="connsiteY89" fmla="*/ 452709 h 1321014"/>
                <a:gd name="connsiteX90" fmla="*/ 48130 w 835602"/>
                <a:gd name="connsiteY90" fmla="*/ 480455 h 1321014"/>
                <a:gd name="connsiteX91" fmla="*/ 59212 w 835602"/>
                <a:gd name="connsiteY91" fmla="*/ 497883 h 1321014"/>
                <a:gd name="connsiteX92" fmla="*/ 21143 w 835602"/>
                <a:gd name="connsiteY92" fmla="*/ 528596 h 1321014"/>
                <a:gd name="connsiteX93" fmla="*/ 19367 w 835602"/>
                <a:gd name="connsiteY93" fmla="*/ 531979 h 1321014"/>
                <a:gd name="connsiteX94" fmla="*/ -6942 w 835602"/>
                <a:gd name="connsiteY94" fmla="*/ 526733 h 1321014"/>
                <a:gd name="connsiteX95" fmla="*/ -2629 w 835602"/>
                <a:gd name="connsiteY95" fmla="*/ 544160 h 1321014"/>
                <a:gd name="connsiteX96" fmla="*/ 13869 w 835602"/>
                <a:gd name="connsiteY96" fmla="*/ 543483 h 1321014"/>
                <a:gd name="connsiteX97" fmla="*/ 26220 w 835602"/>
                <a:gd name="connsiteY97" fmla="*/ 596696 h 1321014"/>
                <a:gd name="connsiteX98" fmla="*/ 42462 w 835602"/>
                <a:gd name="connsiteY98" fmla="*/ 612599 h 1321014"/>
                <a:gd name="connsiteX99" fmla="*/ 28165 w 835602"/>
                <a:gd name="connsiteY99" fmla="*/ 621059 h 1321014"/>
                <a:gd name="connsiteX100" fmla="*/ 31127 w 835602"/>
                <a:gd name="connsiteY100" fmla="*/ 630618 h 1321014"/>
                <a:gd name="connsiteX101" fmla="*/ 21738 w 835602"/>
                <a:gd name="connsiteY101" fmla="*/ 675878 h 1321014"/>
                <a:gd name="connsiteX102" fmla="*/ 14460 w 835602"/>
                <a:gd name="connsiteY102" fmla="*/ 675878 h 1321014"/>
                <a:gd name="connsiteX103" fmla="*/ 1518 w 835602"/>
                <a:gd name="connsiteY103" fmla="*/ 692290 h 1321014"/>
                <a:gd name="connsiteX104" fmla="*/ -5422 w 835602"/>
                <a:gd name="connsiteY104" fmla="*/ 695082 h 1321014"/>
                <a:gd name="connsiteX105" fmla="*/ 8792 w 835602"/>
                <a:gd name="connsiteY105" fmla="*/ 714034 h 1321014"/>
                <a:gd name="connsiteX106" fmla="*/ 47200 w 835602"/>
                <a:gd name="connsiteY106" fmla="*/ 772576 h 1321014"/>
                <a:gd name="connsiteX107" fmla="*/ 65219 w 835602"/>
                <a:gd name="connsiteY107" fmla="*/ 845331 h 1321014"/>
                <a:gd name="connsiteX108" fmla="*/ 101260 w 835602"/>
                <a:gd name="connsiteY108" fmla="*/ 913010 h 1321014"/>
                <a:gd name="connsiteX109" fmla="*/ 115978 w 835602"/>
                <a:gd name="connsiteY109" fmla="*/ 976372 h 1321014"/>
                <a:gd name="connsiteX110" fmla="*/ 129514 w 835602"/>
                <a:gd name="connsiteY110" fmla="*/ 1061565 h 1321014"/>
                <a:gd name="connsiteX111" fmla="*/ 145335 w 835602"/>
                <a:gd name="connsiteY111" fmla="*/ 1108177 h 1321014"/>
                <a:gd name="connsiteX112" fmla="*/ 148635 w 835602"/>
                <a:gd name="connsiteY112" fmla="*/ 1107586 h 1321014"/>
                <a:gd name="connsiteX113" fmla="*/ 154134 w 835602"/>
                <a:gd name="connsiteY113" fmla="*/ 1109106 h 1321014"/>
                <a:gd name="connsiteX114" fmla="*/ 191777 w 835602"/>
                <a:gd name="connsiteY114" fmla="*/ 1123911 h 1321014"/>
                <a:gd name="connsiteX115" fmla="*/ 205570 w 835602"/>
                <a:gd name="connsiteY115" fmla="*/ 1125266 h 1321014"/>
                <a:gd name="connsiteX116" fmla="*/ 209292 w 835602"/>
                <a:gd name="connsiteY116" fmla="*/ 1153520 h 1321014"/>
                <a:gd name="connsiteX117" fmla="*/ 226212 w 835602"/>
                <a:gd name="connsiteY117" fmla="*/ 1157073 h 1321014"/>
                <a:gd name="connsiteX118" fmla="*/ 233316 w 835602"/>
                <a:gd name="connsiteY118" fmla="*/ 1180085 h 1321014"/>
                <a:gd name="connsiteX119" fmla="*/ 252859 w 835602"/>
                <a:gd name="connsiteY119" fmla="*/ 1189392 h 1321014"/>
                <a:gd name="connsiteX120" fmla="*/ 259287 w 835602"/>
                <a:gd name="connsiteY120" fmla="*/ 1209612 h 1321014"/>
                <a:gd name="connsiteX121" fmla="*/ 277983 w 835602"/>
                <a:gd name="connsiteY121" fmla="*/ 1208596 h 1321014"/>
                <a:gd name="connsiteX122" fmla="*/ 299640 w 835602"/>
                <a:gd name="connsiteY122" fmla="*/ 1225516 h 1321014"/>
                <a:gd name="connsiteX123" fmla="*/ 317663 w 835602"/>
                <a:gd name="connsiteY123" fmla="*/ 1221707 h 1321014"/>
                <a:gd name="connsiteX124" fmla="*/ 331790 w 835602"/>
                <a:gd name="connsiteY124" fmla="*/ 1249119 h 1321014"/>
                <a:gd name="connsiteX125" fmla="*/ 379501 w 835602"/>
                <a:gd name="connsiteY125" fmla="*/ 1246327 h 1321014"/>
                <a:gd name="connsiteX126" fmla="*/ 383900 w 835602"/>
                <a:gd name="connsiteY126" fmla="*/ 1268154 h 1321014"/>
                <a:gd name="connsiteX127" fmla="*/ 396590 w 835602"/>
                <a:gd name="connsiteY127" fmla="*/ 1261891 h 1321014"/>
                <a:gd name="connsiteX128" fmla="*/ 408858 w 835602"/>
                <a:gd name="connsiteY128" fmla="*/ 1278811 h 1321014"/>
                <a:gd name="connsiteX129" fmla="*/ 437707 w 835602"/>
                <a:gd name="connsiteY129" fmla="*/ 1278811 h 1321014"/>
                <a:gd name="connsiteX130" fmla="*/ 437113 w 835602"/>
                <a:gd name="connsiteY130" fmla="*/ 1295140 h 1321014"/>
                <a:gd name="connsiteX131" fmla="*/ 461901 w 835602"/>
                <a:gd name="connsiteY131" fmla="*/ 1298775 h 1321014"/>
                <a:gd name="connsiteX132" fmla="*/ 460716 w 835602"/>
                <a:gd name="connsiteY132" fmla="*/ 1310792 h 1321014"/>
                <a:gd name="connsiteX133" fmla="*/ 513928 w 835602"/>
                <a:gd name="connsiteY133" fmla="*/ 1312060 h 1321014"/>
                <a:gd name="connsiteX134" fmla="*/ 519427 w 835602"/>
                <a:gd name="connsiteY134" fmla="*/ 1291757 h 1321014"/>
                <a:gd name="connsiteX135" fmla="*/ 533893 w 835602"/>
                <a:gd name="connsiteY135" fmla="*/ 1278980 h 1321014"/>
                <a:gd name="connsiteX136" fmla="*/ 558173 w 835602"/>
                <a:gd name="connsiteY136" fmla="*/ 1282958 h 1321014"/>
                <a:gd name="connsiteX137" fmla="*/ 570780 w 835602"/>
                <a:gd name="connsiteY137" fmla="*/ 1268914 h 1321014"/>
                <a:gd name="connsiteX138" fmla="*/ 623824 w 835602"/>
                <a:gd name="connsiteY138" fmla="*/ 1274412 h 1321014"/>
                <a:gd name="connsiteX139" fmla="*/ 633382 w 835602"/>
                <a:gd name="connsiteY139" fmla="*/ 1244125 h 1321014"/>
                <a:gd name="connsiteX140" fmla="*/ 663839 w 835602"/>
                <a:gd name="connsiteY140" fmla="*/ 1231096 h 1321014"/>
                <a:gd name="connsiteX141" fmla="*/ 686595 w 835602"/>
                <a:gd name="connsiteY141" fmla="*/ 1189983 h 1321014"/>
                <a:gd name="connsiteX142" fmla="*/ 626191 w 835602"/>
                <a:gd name="connsiteY142" fmla="*/ 1176616 h 1321014"/>
                <a:gd name="connsiteX143" fmla="*/ 657494 w 835602"/>
                <a:gd name="connsiteY143" fmla="*/ 1149885 h 1321014"/>
                <a:gd name="connsiteX144" fmla="*/ 649455 w 835602"/>
                <a:gd name="connsiteY144" fmla="*/ 1091765 h 1321014"/>
                <a:gd name="connsiteX145" fmla="*/ 670183 w 835602"/>
                <a:gd name="connsiteY145" fmla="*/ 1090497 h 1321014"/>
                <a:gd name="connsiteX146" fmla="*/ 697930 w 835602"/>
                <a:gd name="connsiteY146" fmla="*/ 1044307 h 1321014"/>
                <a:gd name="connsiteX147" fmla="*/ 716795 w 835602"/>
                <a:gd name="connsiteY147" fmla="*/ 1060210 h 1321014"/>
                <a:gd name="connsiteX148" fmla="*/ 737945 w 835602"/>
                <a:gd name="connsiteY148" fmla="*/ 1056402 h 1321014"/>
                <a:gd name="connsiteX149" fmla="*/ 762308 w 835602"/>
                <a:gd name="connsiteY149" fmla="*/ 1073321 h 1321014"/>
                <a:gd name="connsiteX150" fmla="*/ 764762 w 835602"/>
                <a:gd name="connsiteY150" fmla="*/ 1068922 h 1321014"/>
                <a:gd name="connsiteX151" fmla="*/ 765439 w 835602"/>
                <a:gd name="connsiteY151" fmla="*/ 1042782 h 132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835602" h="1321014">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name="connsiteX0" fmla="*/ 1396546 w 1406087"/>
                <a:gd name="connsiteY0" fmla="*/ 71620 h 1397779"/>
                <a:gd name="connsiteX1" fmla="*/ 1387495 w 1406087"/>
                <a:gd name="connsiteY1" fmla="*/ 59017 h 1397779"/>
                <a:gd name="connsiteX2" fmla="*/ 1369390 w 1406087"/>
                <a:gd name="connsiteY2" fmla="*/ 62991 h 1397779"/>
                <a:gd name="connsiteX3" fmla="*/ 1359493 w 1406087"/>
                <a:gd name="connsiteY3" fmla="*/ 71451 h 1397779"/>
                <a:gd name="connsiteX4" fmla="*/ 1339190 w 1406087"/>
                <a:gd name="connsiteY4" fmla="*/ 74074 h 1397779"/>
                <a:gd name="connsiteX5" fmla="*/ 1309072 w 1406087"/>
                <a:gd name="connsiteY5" fmla="*/ 131942 h 1397779"/>
                <a:gd name="connsiteX6" fmla="*/ 1245198 w 1406087"/>
                <a:gd name="connsiteY6" fmla="*/ 109776 h 1397779"/>
                <a:gd name="connsiteX7" fmla="*/ 1231158 w 1406087"/>
                <a:gd name="connsiteY7" fmla="*/ 83042 h 1397779"/>
                <a:gd name="connsiteX8" fmla="*/ 1212123 w 1406087"/>
                <a:gd name="connsiteY8" fmla="*/ 95818 h 1397779"/>
                <a:gd name="connsiteX9" fmla="*/ 1187842 w 1406087"/>
                <a:gd name="connsiteY9" fmla="*/ 67985 h 1397779"/>
                <a:gd name="connsiteX10" fmla="*/ 1175235 w 1406087"/>
                <a:gd name="connsiteY10" fmla="*/ 95649 h 1397779"/>
                <a:gd name="connsiteX11" fmla="*/ 1150620 w 1406087"/>
                <a:gd name="connsiteY11" fmla="*/ 99879 h 1397779"/>
                <a:gd name="connsiteX12" fmla="*/ 1155188 w 1406087"/>
                <a:gd name="connsiteY12" fmla="*/ 105546 h 1397779"/>
                <a:gd name="connsiteX13" fmla="*/ 1149352 w 1406087"/>
                <a:gd name="connsiteY13" fmla="*/ 133970 h 1397779"/>
                <a:gd name="connsiteX14" fmla="*/ 1129470 w 1406087"/>
                <a:gd name="connsiteY14" fmla="*/ 150890 h 1397779"/>
                <a:gd name="connsiteX15" fmla="*/ 1097746 w 1406087"/>
                <a:gd name="connsiteY15" fmla="*/ 160197 h 1397779"/>
                <a:gd name="connsiteX16" fmla="*/ 1107391 w 1406087"/>
                <a:gd name="connsiteY16" fmla="*/ 186084 h 1397779"/>
                <a:gd name="connsiteX17" fmla="*/ 1090472 w 1406087"/>
                <a:gd name="connsiteY17" fmla="*/ 222629 h 1397779"/>
                <a:gd name="connsiteX18" fmla="*/ 1063989 w 1406087"/>
                <a:gd name="connsiteY18" fmla="*/ 215268 h 1397779"/>
                <a:gd name="connsiteX19" fmla="*/ 1026767 w 1406087"/>
                <a:gd name="connsiteY19" fmla="*/ 249533 h 1397779"/>
                <a:gd name="connsiteX20" fmla="*/ 1011033 w 1406087"/>
                <a:gd name="connsiteY20" fmla="*/ 200550 h 1397779"/>
                <a:gd name="connsiteX21" fmla="*/ 998425 w 1406087"/>
                <a:gd name="connsiteY21" fmla="*/ 243696 h 1397779"/>
                <a:gd name="connsiteX22" fmla="*/ 985822 w 1406087"/>
                <a:gd name="connsiteY22" fmla="*/ 260616 h 1397779"/>
                <a:gd name="connsiteX23" fmla="*/ 992675 w 1406087"/>
                <a:gd name="connsiteY23" fmla="*/ 274487 h 1397779"/>
                <a:gd name="connsiteX24" fmla="*/ 975756 w 1406087"/>
                <a:gd name="connsiteY24" fmla="*/ 298937 h 1397779"/>
                <a:gd name="connsiteX25" fmla="*/ 947076 w 1406087"/>
                <a:gd name="connsiteY25" fmla="*/ 298937 h 1397779"/>
                <a:gd name="connsiteX26" fmla="*/ 902831 w 1406087"/>
                <a:gd name="connsiteY26" fmla="*/ 312048 h 1397779"/>
                <a:gd name="connsiteX27" fmla="*/ 832021 w 1406087"/>
                <a:gd name="connsiteY27" fmla="*/ 348597 h 1397779"/>
                <a:gd name="connsiteX28" fmla="*/ 817047 w 1406087"/>
                <a:gd name="connsiteY28" fmla="*/ 353587 h 1397779"/>
                <a:gd name="connsiteX29" fmla="*/ 777119 w 1406087"/>
                <a:gd name="connsiteY29" fmla="*/ 345805 h 1397779"/>
                <a:gd name="connsiteX30" fmla="*/ 751739 w 1406087"/>
                <a:gd name="connsiteY30" fmla="*/ 354265 h 1397779"/>
                <a:gd name="connsiteX31" fmla="*/ 742007 w 1406087"/>
                <a:gd name="connsiteY31" fmla="*/ 345127 h 1397779"/>
                <a:gd name="connsiteX32" fmla="*/ 747848 w 1406087"/>
                <a:gd name="connsiteY32" fmla="*/ 319240 h 1397779"/>
                <a:gd name="connsiteX33" fmla="*/ 739388 w 1406087"/>
                <a:gd name="connsiteY33" fmla="*/ 307736 h 1397779"/>
                <a:gd name="connsiteX34" fmla="*/ 744969 w 1406087"/>
                <a:gd name="connsiteY34" fmla="*/ 294794 h 1397779"/>
                <a:gd name="connsiteX35" fmla="*/ 721622 w 1406087"/>
                <a:gd name="connsiteY35" fmla="*/ 293778 h 1397779"/>
                <a:gd name="connsiteX36" fmla="*/ 718491 w 1406087"/>
                <a:gd name="connsiteY36" fmla="*/ 281001 h 1397779"/>
                <a:gd name="connsiteX37" fmla="*/ 697003 w 1406087"/>
                <a:gd name="connsiteY37" fmla="*/ 293100 h 1397779"/>
                <a:gd name="connsiteX38" fmla="*/ 695817 w 1406087"/>
                <a:gd name="connsiteY38" fmla="*/ 271699 h 1397779"/>
                <a:gd name="connsiteX39" fmla="*/ 682450 w 1406087"/>
                <a:gd name="connsiteY39" fmla="*/ 239718 h 1397779"/>
                <a:gd name="connsiteX40" fmla="*/ 644046 w 1406087"/>
                <a:gd name="connsiteY40" fmla="*/ 222038 h 1397779"/>
                <a:gd name="connsiteX41" fmla="*/ 629493 w 1406087"/>
                <a:gd name="connsiteY41" fmla="*/ 226351 h 1397779"/>
                <a:gd name="connsiteX42" fmla="*/ 607327 w 1406087"/>
                <a:gd name="connsiteY42" fmla="*/ 199955 h 1397779"/>
                <a:gd name="connsiteX43" fmla="*/ 588293 w 1406087"/>
                <a:gd name="connsiteY43" fmla="*/ 208415 h 1397779"/>
                <a:gd name="connsiteX44" fmla="*/ 544556 w 1406087"/>
                <a:gd name="connsiteY44" fmla="*/ 185320 h 1397779"/>
                <a:gd name="connsiteX45" fmla="*/ 537534 w 1406087"/>
                <a:gd name="connsiteY45" fmla="*/ 140823 h 1397779"/>
                <a:gd name="connsiteX46" fmla="*/ 523237 w 1406087"/>
                <a:gd name="connsiteY46" fmla="*/ 126779 h 1397779"/>
                <a:gd name="connsiteX47" fmla="*/ 544556 w 1406087"/>
                <a:gd name="connsiteY47" fmla="*/ 100387 h 1397779"/>
                <a:gd name="connsiteX48" fmla="*/ 529751 w 1406087"/>
                <a:gd name="connsiteY48" fmla="*/ 43618 h 1397779"/>
                <a:gd name="connsiteX49" fmla="*/ 502848 w 1406087"/>
                <a:gd name="connsiteY49" fmla="*/ 44890 h 1397779"/>
                <a:gd name="connsiteX50" fmla="*/ 490075 w 1406087"/>
                <a:gd name="connsiteY50" fmla="*/ 37190 h 1397779"/>
                <a:gd name="connsiteX51" fmla="*/ 463341 w 1406087"/>
                <a:gd name="connsiteY51" fmla="*/ 58088 h 1397779"/>
                <a:gd name="connsiteX52" fmla="*/ 426457 w 1406087"/>
                <a:gd name="connsiteY52" fmla="*/ 59777 h 1397779"/>
                <a:gd name="connsiteX53" fmla="*/ 394481 w 1406087"/>
                <a:gd name="connsiteY53" fmla="*/ 51317 h 1397779"/>
                <a:gd name="connsiteX54" fmla="*/ 385005 w 1406087"/>
                <a:gd name="connsiteY54" fmla="*/ 65193 h 1397779"/>
                <a:gd name="connsiteX55" fmla="*/ 377813 w 1406087"/>
                <a:gd name="connsiteY55" fmla="*/ 55465 h 1397779"/>
                <a:gd name="connsiteX56" fmla="*/ 353111 w 1406087"/>
                <a:gd name="connsiteY56" fmla="*/ 35075 h 1397779"/>
                <a:gd name="connsiteX57" fmla="*/ 351504 w 1406087"/>
                <a:gd name="connsiteY57" fmla="*/ 18156 h 1397779"/>
                <a:gd name="connsiteX58" fmla="*/ 319102 w 1406087"/>
                <a:gd name="connsiteY58" fmla="*/ 21456 h 1397779"/>
                <a:gd name="connsiteX59" fmla="*/ 306751 w 1406087"/>
                <a:gd name="connsiteY59" fmla="*/ 12996 h 1397779"/>
                <a:gd name="connsiteX60" fmla="*/ 284416 w 1406087"/>
                <a:gd name="connsiteY60" fmla="*/ 15789 h 1397779"/>
                <a:gd name="connsiteX61" fmla="*/ 251337 w 1406087"/>
                <a:gd name="connsiteY61" fmla="*/ -5196 h 1397779"/>
                <a:gd name="connsiteX62" fmla="*/ 254976 w 1406087"/>
                <a:gd name="connsiteY62" fmla="*/ 33976 h 1397779"/>
                <a:gd name="connsiteX63" fmla="*/ 253791 w 1406087"/>
                <a:gd name="connsiteY63" fmla="*/ 37698 h 1397779"/>
                <a:gd name="connsiteX64" fmla="*/ 242795 w 1406087"/>
                <a:gd name="connsiteY64" fmla="*/ 50557 h 1397779"/>
                <a:gd name="connsiteX65" fmla="*/ 238734 w 1406087"/>
                <a:gd name="connsiteY65" fmla="*/ 75342 h 1397779"/>
                <a:gd name="connsiteX66" fmla="*/ 206080 w 1406087"/>
                <a:gd name="connsiteY66" fmla="*/ 102502 h 1397779"/>
                <a:gd name="connsiteX67" fmla="*/ 210649 w 1406087"/>
                <a:gd name="connsiteY67" fmla="*/ 129232 h 1397779"/>
                <a:gd name="connsiteX68" fmla="*/ 186199 w 1406087"/>
                <a:gd name="connsiteY68" fmla="*/ 104699 h 1397779"/>
                <a:gd name="connsiteX69" fmla="*/ 167077 w 1406087"/>
                <a:gd name="connsiteY69" fmla="*/ 109437 h 1397779"/>
                <a:gd name="connsiteX70" fmla="*/ 168771 w 1406087"/>
                <a:gd name="connsiteY70" fmla="*/ 146408 h 1397779"/>
                <a:gd name="connsiteX71" fmla="*/ 148720 w 1406087"/>
                <a:gd name="connsiteY71" fmla="*/ 172378 h 1397779"/>
                <a:gd name="connsiteX72" fmla="*/ 187384 w 1406087"/>
                <a:gd name="connsiteY72" fmla="*/ 191330 h 1397779"/>
                <a:gd name="connsiteX73" fmla="*/ 144152 w 1406087"/>
                <a:gd name="connsiteY73" fmla="*/ 235996 h 1397779"/>
                <a:gd name="connsiteX74" fmla="*/ 136539 w 1406087"/>
                <a:gd name="connsiteY74" fmla="*/ 263069 h 1397779"/>
                <a:gd name="connsiteX75" fmla="*/ 118012 w 1406087"/>
                <a:gd name="connsiteY75" fmla="*/ 286669 h 1397779"/>
                <a:gd name="connsiteX76" fmla="*/ 120974 w 1406087"/>
                <a:gd name="connsiteY76" fmla="*/ 296145 h 1397779"/>
                <a:gd name="connsiteX77" fmla="*/ 119788 w 1406087"/>
                <a:gd name="connsiteY77" fmla="*/ 299697 h 1397779"/>
                <a:gd name="connsiteX78" fmla="*/ 125456 w 1406087"/>
                <a:gd name="connsiteY78" fmla="*/ 327278 h 1397779"/>
                <a:gd name="connsiteX79" fmla="*/ 129603 w 1406087"/>
                <a:gd name="connsiteY79" fmla="*/ 344198 h 1397779"/>
                <a:gd name="connsiteX80" fmla="*/ 127063 w 1406087"/>
                <a:gd name="connsiteY80" fmla="*/ 354517 h 1397779"/>
                <a:gd name="connsiteX81" fmla="*/ 131970 w 1406087"/>
                <a:gd name="connsiteY81" fmla="*/ 364331 h 1397779"/>
                <a:gd name="connsiteX82" fmla="*/ 128248 w 1406087"/>
                <a:gd name="connsiteY82" fmla="*/ 376938 h 1397779"/>
                <a:gd name="connsiteX83" fmla="*/ 141954 w 1406087"/>
                <a:gd name="connsiteY83" fmla="*/ 403078 h 1397779"/>
                <a:gd name="connsiteX84" fmla="*/ 104475 w 1406087"/>
                <a:gd name="connsiteY84" fmla="*/ 435480 h 1397779"/>
                <a:gd name="connsiteX85" fmla="*/ 133494 w 1406087"/>
                <a:gd name="connsiteY85" fmla="*/ 471178 h 1397779"/>
                <a:gd name="connsiteX86" fmla="*/ 94070 w 1406087"/>
                <a:gd name="connsiteY86" fmla="*/ 534457 h 1397779"/>
                <a:gd name="connsiteX87" fmla="*/ 120040 w 1406087"/>
                <a:gd name="connsiteY87" fmla="*/ 554087 h 1397779"/>
                <a:gd name="connsiteX88" fmla="*/ 107689 w 1406087"/>
                <a:gd name="connsiteY88" fmla="*/ 587926 h 1397779"/>
                <a:gd name="connsiteX89" fmla="*/ 115137 w 1406087"/>
                <a:gd name="connsiteY89" fmla="*/ 639701 h 1397779"/>
                <a:gd name="connsiteX90" fmla="*/ 72838 w 1406087"/>
                <a:gd name="connsiteY90" fmla="*/ 667956 h 1397779"/>
                <a:gd name="connsiteX91" fmla="*/ 134341 w 1406087"/>
                <a:gd name="connsiteY91" fmla="*/ 686144 h 1397779"/>
                <a:gd name="connsiteX92" fmla="*/ 122073 w 1406087"/>
                <a:gd name="connsiteY92" fmla="*/ 719983 h 1397779"/>
                <a:gd name="connsiteX93" fmla="*/ 127657 w 1406087"/>
                <a:gd name="connsiteY93" fmla="*/ 750522 h 1397779"/>
                <a:gd name="connsiteX94" fmla="*/ 58537 w 1406087"/>
                <a:gd name="connsiteY94" fmla="*/ 760337 h 1397779"/>
                <a:gd name="connsiteX95" fmla="*/ 50077 w 1406087"/>
                <a:gd name="connsiteY95" fmla="*/ 771589 h 1397779"/>
                <a:gd name="connsiteX96" fmla="*/ 57694 w 1406087"/>
                <a:gd name="connsiteY96" fmla="*/ 811942 h 1397779"/>
                <a:gd name="connsiteX97" fmla="*/ 25462 w 1406087"/>
                <a:gd name="connsiteY97" fmla="*/ 842737 h 1397779"/>
                <a:gd name="connsiteX98" fmla="*/ 30369 w 1406087"/>
                <a:gd name="connsiteY98" fmla="*/ 852635 h 1397779"/>
                <a:gd name="connsiteX99" fmla="*/ 65898 w 1406087"/>
                <a:gd name="connsiteY99" fmla="*/ 903394 h 1397779"/>
                <a:gd name="connsiteX100" fmla="*/ 32736 w 1406087"/>
                <a:gd name="connsiteY100" fmla="*/ 946792 h 1397779"/>
                <a:gd name="connsiteX101" fmla="*/ -2541 w 1406087"/>
                <a:gd name="connsiteY101" fmla="*/ 933933 h 1397779"/>
                <a:gd name="connsiteX102" fmla="*/ 17680 w 1406087"/>
                <a:gd name="connsiteY102" fmla="*/ 975133 h 1397779"/>
                <a:gd name="connsiteX103" fmla="*/ 760 w 1406087"/>
                <a:gd name="connsiteY103" fmla="*/ 1025892 h 1397779"/>
                <a:gd name="connsiteX104" fmla="*/ 46186 w 1406087"/>
                <a:gd name="connsiteY104" fmla="*/ 1044249 h 1397779"/>
                <a:gd name="connsiteX105" fmla="*/ 23768 w 1406087"/>
                <a:gd name="connsiteY105" fmla="*/ 1069629 h 1397779"/>
                <a:gd name="connsiteX106" fmla="*/ 35190 w 1406087"/>
                <a:gd name="connsiteY106" fmla="*/ 1072760 h 1397779"/>
                <a:gd name="connsiteX107" fmla="*/ 57946 w 1406087"/>
                <a:gd name="connsiteY107" fmla="*/ 1081893 h 1397779"/>
                <a:gd name="connsiteX108" fmla="*/ 62602 w 1406087"/>
                <a:gd name="connsiteY108" fmla="*/ 1053895 h 1397779"/>
                <a:gd name="connsiteX109" fmla="*/ 76642 w 1406087"/>
                <a:gd name="connsiteY109" fmla="*/ 1065738 h 1397779"/>
                <a:gd name="connsiteX110" fmla="*/ 103038 w 1406087"/>
                <a:gd name="connsiteY110" fmla="*/ 1065229 h 1397779"/>
                <a:gd name="connsiteX111" fmla="*/ 98639 w 1406087"/>
                <a:gd name="connsiteY111" fmla="*/ 1084603 h 1397779"/>
                <a:gd name="connsiteX112" fmla="*/ 109973 w 1406087"/>
                <a:gd name="connsiteY112" fmla="*/ 1087734 h 1397779"/>
                <a:gd name="connsiteX113" fmla="*/ 112088 w 1406087"/>
                <a:gd name="connsiteY113" fmla="*/ 1072842 h 1397779"/>
                <a:gd name="connsiteX114" fmla="*/ 143305 w 1406087"/>
                <a:gd name="connsiteY114" fmla="*/ 1087986 h 1397779"/>
                <a:gd name="connsiteX115" fmla="*/ 107181 w 1406087"/>
                <a:gd name="connsiteY115" fmla="*/ 1109474 h 1397779"/>
                <a:gd name="connsiteX116" fmla="*/ 118351 w 1406087"/>
                <a:gd name="connsiteY116" fmla="*/ 1145937 h 1397779"/>
                <a:gd name="connsiteX117" fmla="*/ 94409 w 1406087"/>
                <a:gd name="connsiteY117" fmla="*/ 1114382 h 1397779"/>
                <a:gd name="connsiteX118" fmla="*/ 62684 w 1406087"/>
                <a:gd name="connsiteY118" fmla="*/ 1122164 h 1397779"/>
                <a:gd name="connsiteX119" fmla="*/ 43059 w 1406087"/>
                <a:gd name="connsiteY119" fmla="*/ 1104567 h 1397779"/>
                <a:gd name="connsiteX120" fmla="*/ 53973 w 1406087"/>
                <a:gd name="connsiteY120" fmla="*/ 1149572 h 1397779"/>
                <a:gd name="connsiteX121" fmla="*/ 49404 w 1406087"/>
                <a:gd name="connsiteY121" fmla="*/ 1174951 h 1397779"/>
                <a:gd name="connsiteX122" fmla="*/ 75374 w 1406087"/>
                <a:gd name="connsiteY122" fmla="*/ 1145177 h 1397779"/>
                <a:gd name="connsiteX123" fmla="*/ 92294 w 1406087"/>
                <a:gd name="connsiteY123" fmla="*/ 1159894 h 1397779"/>
                <a:gd name="connsiteX124" fmla="*/ 125542 w 1406087"/>
                <a:gd name="connsiteY124" fmla="*/ 1162939 h 1397779"/>
                <a:gd name="connsiteX125" fmla="*/ 142462 w 1406087"/>
                <a:gd name="connsiteY125" fmla="*/ 1182312 h 1397779"/>
                <a:gd name="connsiteX126" fmla="*/ 189243 w 1406087"/>
                <a:gd name="connsiteY126" fmla="*/ 1148981 h 1397779"/>
                <a:gd name="connsiteX127" fmla="*/ 208195 w 1406087"/>
                <a:gd name="connsiteY127" fmla="*/ 1121317 h 1397779"/>
                <a:gd name="connsiteX128" fmla="*/ 223000 w 1406087"/>
                <a:gd name="connsiteY128" fmla="*/ 1129186 h 1397779"/>
                <a:gd name="connsiteX129" fmla="*/ 250238 w 1406087"/>
                <a:gd name="connsiteY129" fmla="*/ 1140690 h 1397779"/>
                <a:gd name="connsiteX130" fmla="*/ 250238 w 1406087"/>
                <a:gd name="connsiteY130" fmla="*/ 1155074 h 1397779"/>
                <a:gd name="connsiteX131" fmla="*/ 268257 w 1406087"/>
                <a:gd name="connsiteY131" fmla="*/ 1192210 h 1397779"/>
                <a:gd name="connsiteX132" fmla="*/ 305987 w 1406087"/>
                <a:gd name="connsiteY132" fmla="*/ 1197712 h 1397779"/>
                <a:gd name="connsiteX133" fmla="*/ 303959 w 1406087"/>
                <a:gd name="connsiteY133" fmla="*/ 1237219 h 1397779"/>
                <a:gd name="connsiteX134" fmla="*/ 348881 w 1406087"/>
                <a:gd name="connsiteY134" fmla="*/ 1254138 h 1397779"/>
                <a:gd name="connsiteX135" fmla="*/ 328070 w 1406087"/>
                <a:gd name="connsiteY135" fmla="*/ 1307012 h 1397779"/>
                <a:gd name="connsiteX136" fmla="*/ 323584 w 1406087"/>
                <a:gd name="connsiteY136" fmla="*/ 1329261 h 1397779"/>
                <a:gd name="connsiteX137" fmla="*/ 309965 w 1406087"/>
                <a:gd name="connsiteY137" fmla="*/ 1322069 h 1397779"/>
                <a:gd name="connsiteX138" fmla="*/ 302860 w 1406087"/>
                <a:gd name="connsiteY138" fmla="*/ 1329938 h 1397779"/>
                <a:gd name="connsiteX139" fmla="*/ 288564 w 1406087"/>
                <a:gd name="connsiteY139" fmla="*/ 1329938 h 1397779"/>
                <a:gd name="connsiteX140" fmla="*/ 288564 w 1406087"/>
                <a:gd name="connsiteY140" fmla="*/ 1357515 h 1397779"/>
                <a:gd name="connsiteX141" fmla="*/ 286110 w 1406087"/>
                <a:gd name="connsiteY141" fmla="*/ 1361914 h 1397779"/>
                <a:gd name="connsiteX142" fmla="*/ 293723 w 1406087"/>
                <a:gd name="connsiteY142" fmla="*/ 1368685 h 1397779"/>
                <a:gd name="connsiteX143" fmla="*/ 316731 w 1406087"/>
                <a:gd name="connsiteY143" fmla="*/ 1388818 h 1397779"/>
                <a:gd name="connsiteX144" fmla="*/ 360724 w 1406087"/>
                <a:gd name="connsiteY144" fmla="*/ 1358110 h 1397779"/>
                <a:gd name="connsiteX145" fmla="*/ 357849 w 1406087"/>
                <a:gd name="connsiteY145" fmla="*/ 1337720 h 1397779"/>
                <a:gd name="connsiteX146" fmla="*/ 381283 w 1406087"/>
                <a:gd name="connsiteY146" fmla="*/ 1295421 h 1397779"/>
                <a:gd name="connsiteX147" fmla="*/ 416473 w 1406087"/>
                <a:gd name="connsiteY147" fmla="*/ 1303881 h 1397779"/>
                <a:gd name="connsiteX148" fmla="*/ 443546 w 1406087"/>
                <a:gd name="connsiteY148" fmla="*/ 1291361 h 1397779"/>
                <a:gd name="connsiteX149" fmla="*/ 472226 w 1406087"/>
                <a:gd name="connsiteY149" fmla="*/ 1301258 h 1397779"/>
                <a:gd name="connsiteX150" fmla="*/ 494305 w 1406087"/>
                <a:gd name="connsiteY150" fmla="*/ 1283830 h 1397779"/>
                <a:gd name="connsiteX151" fmla="*/ 528735 w 1406087"/>
                <a:gd name="connsiteY151" fmla="*/ 1279262 h 1397779"/>
                <a:gd name="connsiteX152" fmla="*/ 550649 w 1406087"/>
                <a:gd name="connsiteY152" fmla="*/ 1266064 h 1397779"/>
                <a:gd name="connsiteX153" fmla="*/ 563000 w 1406087"/>
                <a:gd name="connsiteY153" fmla="*/ 1282983 h 1397779"/>
                <a:gd name="connsiteX154" fmla="*/ 579156 w 1406087"/>
                <a:gd name="connsiteY154" fmla="*/ 1251515 h 1397779"/>
                <a:gd name="connsiteX155" fmla="*/ 552508 w 1406087"/>
                <a:gd name="connsiteY155" fmla="*/ 1215982 h 1397779"/>
                <a:gd name="connsiteX156" fmla="*/ 579242 w 1406087"/>
                <a:gd name="connsiteY156" fmla="*/ 1191871 h 1397779"/>
                <a:gd name="connsiteX157" fmla="*/ 588123 w 1406087"/>
                <a:gd name="connsiteY157" fmla="*/ 1166491 h 1397779"/>
                <a:gd name="connsiteX158" fmla="*/ 616382 w 1406087"/>
                <a:gd name="connsiteY158" fmla="*/ 1178929 h 1397779"/>
                <a:gd name="connsiteX159" fmla="*/ 623656 w 1406087"/>
                <a:gd name="connsiteY159" fmla="*/ 1177574 h 1397779"/>
                <a:gd name="connsiteX160" fmla="*/ 615874 w 1406087"/>
                <a:gd name="connsiteY160" fmla="*/ 1142553 h 1397779"/>
                <a:gd name="connsiteX161" fmla="*/ 622727 w 1406087"/>
                <a:gd name="connsiteY161" fmla="*/ 1118355 h 1397779"/>
                <a:gd name="connsiteX162" fmla="*/ 635078 w 1406087"/>
                <a:gd name="connsiteY162" fmla="*/ 1134854 h 1397779"/>
                <a:gd name="connsiteX163" fmla="*/ 642774 w 1406087"/>
                <a:gd name="connsiteY163" fmla="*/ 1161419 h 1397779"/>
                <a:gd name="connsiteX164" fmla="*/ 646074 w 1406087"/>
                <a:gd name="connsiteY164" fmla="*/ 1124192 h 1397779"/>
                <a:gd name="connsiteX165" fmla="*/ 632624 w 1406087"/>
                <a:gd name="connsiteY165" fmla="*/ 1083843 h 1397779"/>
                <a:gd name="connsiteX166" fmla="*/ 628225 w 1406087"/>
                <a:gd name="connsiteY166" fmla="*/ 1036806 h 1397779"/>
                <a:gd name="connsiteX167" fmla="*/ 631608 w 1406087"/>
                <a:gd name="connsiteY167" fmla="*/ 983254 h 1397779"/>
                <a:gd name="connsiteX168" fmla="*/ 613164 w 1406087"/>
                <a:gd name="connsiteY168" fmla="*/ 947213 h 1397779"/>
                <a:gd name="connsiteX169" fmla="*/ 610120 w 1406087"/>
                <a:gd name="connsiteY169" fmla="*/ 883426 h 1397779"/>
                <a:gd name="connsiteX170" fmla="*/ 613759 w 1406087"/>
                <a:gd name="connsiteY170" fmla="*/ 827846 h 1397779"/>
                <a:gd name="connsiteX171" fmla="*/ 634909 w 1406087"/>
                <a:gd name="connsiteY171" fmla="*/ 794767 h 1397779"/>
                <a:gd name="connsiteX172" fmla="*/ 653266 w 1406087"/>
                <a:gd name="connsiteY172" fmla="*/ 753992 h 1397779"/>
                <a:gd name="connsiteX173" fmla="*/ 699287 w 1406087"/>
                <a:gd name="connsiteY173" fmla="*/ 734957 h 1397779"/>
                <a:gd name="connsiteX174" fmla="*/ 745564 w 1406087"/>
                <a:gd name="connsiteY174" fmla="*/ 733689 h 1397779"/>
                <a:gd name="connsiteX175" fmla="*/ 778048 w 1406087"/>
                <a:gd name="connsiteY175" fmla="*/ 719306 h 1397779"/>
                <a:gd name="connsiteX176" fmla="*/ 799111 w 1406087"/>
                <a:gd name="connsiteY176" fmla="*/ 677684 h 1397779"/>
                <a:gd name="connsiteX177" fmla="*/ 808418 w 1406087"/>
                <a:gd name="connsiteY177" fmla="*/ 645199 h 1397779"/>
                <a:gd name="connsiteX178" fmla="*/ 841667 w 1406087"/>
                <a:gd name="connsiteY178" fmla="*/ 630308 h 1397779"/>
                <a:gd name="connsiteX179" fmla="*/ 933709 w 1406087"/>
                <a:gd name="connsiteY179" fmla="*/ 615503 h 1397779"/>
                <a:gd name="connsiteX180" fmla="*/ 988189 w 1406087"/>
                <a:gd name="connsiteY180" fmla="*/ 578029 h 1397779"/>
                <a:gd name="connsiteX181" fmla="*/ 1000627 w 1406087"/>
                <a:gd name="connsiteY181" fmla="*/ 532512 h 1397779"/>
                <a:gd name="connsiteX182" fmla="*/ 987681 w 1406087"/>
                <a:gd name="connsiteY182" fmla="*/ 501552 h 1397779"/>
                <a:gd name="connsiteX183" fmla="*/ 1017291 w 1406087"/>
                <a:gd name="connsiteY183" fmla="*/ 466865 h 1397779"/>
                <a:gd name="connsiteX184" fmla="*/ 1087423 w 1406087"/>
                <a:gd name="connsiteY184" fmla="*/ 420675 h 1397779"/>
                <a:gd name="connsiteX185" fmla="*/ 1133613 w 1406087"/>
                <a:gd name="connsiteY185" fmla="*/ 379561 h 1397779"/>
                <a:gd name="connsiteX186" fmla="*/ 1203576 w 1406087"/>
                <a:gd name="connsiteY186" fmla="*/ 324573 h 1397779"/>
                <a:gd name="connsiteX187" fmla="*/ 1258057 w 1406087"/>
                <a:gd name="connsiteY187" fmla="*/ 270682 h 1397779"/>
                <a:gd name="connsiteX188" fmla="*/ 1302810 w 1406087"/>
                <a:gd name="connsiteY188" fmla="*/ 219923 h 1397779"/>
                <a:gd name="connsiteX189" fmla="*/ 1347055 w 1406087"/>
                <a:gd name="connsiteY189" fmla="*/ 161465 h 1397779"/>
                <a:gd name="connsiteX190" fmla="*/ 1390118 w 1406087"/>
                <a:gd name="connsiteY190" fmla="*/ 95818 h 1397779"/>
                <a:gd name="connsiteX191" fmla="*/ 1396546 w 1406087"/>
                <a:gd name="connsiteY191" fmla="*/ 71620 h 139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406087" h="1397779">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w="16893" cap="flat">
              <a:solidFill>
                <a:srgbClr val="FFFFFF"/>
              </a:solidFill>
              <a:prstDash val="solid"/>
              <a:miter/>
            </a:ln>
          </p:spPr>
          <p:txBody>
            <a:bodyPr rtlCol="0" anchor="ctr"/>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name="connsiteX0" fmla="*/ 1356698 w 1474000"/>
                <a:gd name="connsiteY0" fmla="*/ 554095 h 1224848"/>
                <a:gd name="connsiteX1" fmla="*/ 1369305 w 1474000"/>
                <a:gd name="connsiteY1" fmla="*/ 547668 h 1224848"/>
                <a:gd name="connsiteX2" fmla="*/ 1353992 w 1474000"/>
                <a:gd name="connsiteY2" fmla="*/ 528377 h 1224848"/>
                <a:gd name="connsiteX3" fmla="*/ 1372688 w 1474000"/>
                <a:gd name="connsiteY3" fmla="*/ 502997 h 1224848"/>
                <a:gd name="connsiteX4" fmla="*/ 1372688 w 1474000"/>
                <a:gd name="connsiteY4" fmla="*/ 467721 h 1224848"/>
                <a:gd name="connsiteX5" fmla="*/ 1388848 w 1474000"/>
                <a:gd name="connsiteY5" fmla="*/ 455626 h 1224848"/>
                <a:gd name="connsiteX6" fmla="*/ 1399844 w 1474000"/>
                <a:gd name="connsiteY6" fmla="*/ 431176 h 1224848"/>
                <a:gd name="connsiteX7" fmla="*/ 1406528 w 1474000"/>
                <a:gd name="connsiteY7" fmla="*/ 442511 h 1224848"/>
                <a:gd name="connsiteX8" fmla="*/ 1431060 w 1474000"/>
                <a:gd name="connsiteY8" fmla="*/ 459430 h 1224848"/>
                <a:gd name="connsiteX9" fmla="*/ 1444853 w 1474000"/>
                <a:gd name="connsiteY9" fmla="*/ 433035 h 1224848"/>
                <a:gd name="connsiteX10" fmla="*/ 1466003 w 1474000"/>
                <a:gd name="connsiteY10" fmla="*/ 434559 h 1224848"/>
                <a:gd name="connsiteX11" fmla="*/ 1406106 w 1474000"/>
                <a:gd name="connsiteY11" fmla="*/ 383800 h 1224848"/>
                <a:gd name="connsiteX12" fmla="*/ 1403314 w 1474000"/>
                <a:gd name="connsiteY12" fmla="*/ 365612 h 1224848"/>
                <a:gd name="connsiteX13" fmla="*/ 1375229 w 1474000"/>
                <a:gd name="connsiteY13" fmla="*/ 340232 h 1224848"/>
                <a:gd name="connsiteX14" fmla="*/ 1375733 w 1474000"/>
                <a:gd name="connsiteY14" fmla="*/ 337861 h 1224848"/>
                <a:gd name="connsiteX15" fmla="*/ 1396122 w 1474000"/>
                <a:gd name="connsiteY15" fmla="*/ 330335 h 1224848"/>
                <a:gd name="connsiteX16" fmla="*/ 1400608 w 1474000"/>
                <a:gd name="connsiteY16" fmla="*/ 299627 h 1224848"/>
                <a:gd name="connsiteX17" fmla="*/ 1392652 w 1474000"/>
                <a:gd name="connsiteY17" fmla="*/ 301907 h 1224848"/>
                <a:gd name="connsiteX18" fmla="*/ 1373196 w 1474000"/>
                <a:gd name="connsiteY18" fmla="*/ 277969 h 1224848"/>
                <a:gd name="connsiteX19" fmla="*/ 1393247 w 1474000"/>
                <a:gd name="connsiteY19" fmla="*/ 271707 h 1224848"/>
                <a:gd name="connsiteX20" fmla="*/ 1407457 w 1474000"/>
                <a:gd name="connsiteY20" fmla="*/ 230168 h 1224848"/>
                <a:gd name="connsiteX21" fmla="*/ 1379120 w 1474000"/>
                <a:gd name="connsiteY21" fmla="*/ 219762 h 1224848"/>
                <a:gd name="connsiteX22" fmla="*/ 1388679 w 1474000"/>
                <a:gd name="connsiteY22" fmla="*/ 202843 h 1224848"/>
                <a:gd name="connsiteX23" fmla="*/ 1377257 w 1474000"/>
                <a:gd name="connsiteY23" fmla="*/ 182965 h 1224848"/>
                <a:gd name="connsiteX24" fmla="*/ 1390368 w 1474000"/>
                <a:gd name="connsiteY24" fmla="*/ 153860 h 1224848"/>
                <a:gd name="connsiteX25" fmla="*/ 1361692 w 1474000"/>
                <a:gd name="connsiteY25" fmla="*/ 138382 h 1224848"/>
                <a:gd name="connsiteX26" fmla="*/ 1368545 w 1474000"/>
                <a:gd name="connsiteY26" fmla="*/ 115708 h 1224848"/>
                <a:gd name="connsiteX27" fmla="*/ 1360589 w 1474000"/>
                <a:gd name="connsiteY27" fmla="*/ 97772 h 1224848"/>
                <a:gd name="connsiteX28" fmla="*/ 1401876 w 1474000"/>
                <a:gd name="connsiteY28" fmla="*/ 72393 h 1224848"/>
                <a:gd name="connsiteX29" fmla="*/ 1357970 w 1474000"/>
                <a:gd name="connsiteY29" fmla="*/ 57757 h 1224848"/>
                <a:gd name="connsiteX30" fmla="*/ 1343670 w 1474000"/>
                <a:gd name="connsiteY30" fmla="*/ 19775 h 1224848"/>
                <a:gd name="connsiteX31" fmla="*/ 1281576 w 1474000"/>
                <a:gd name="connsiteY31" fmla="*/ 34493 h 1224848"/>
                <a:gd name="connsiteX32" fmla="*/ 1268717 w 1474000"/>
                <a:gd name="connsiteY32" fmla="*/ 42193 h 1224848"/>
                <a:gd name="connsiteX33" fmla="*/ 1244605 w 1474000"/>
                <a:gd name="connsiteY33" fmla="*/ 36356 h 1224848"/>
                <a:gd name="connsiteX34" fmla="*/ 1200786 w 1474000"/>
                <a:gd name="connsiteY34" fmla="*/ 34410 h 1224848"/>
                <a:gd name="connsiteX35" fmla="*/ 1183272 w 1474000"/>
                <a:gd name="connsiteY35" fmla="*/ 13430 h 1224848"/>
                <a:gd name="connsiteX36" fmla="*/ 1139114 w 1474000"/>
                <a:gd name="connsiteY36" fmla="*/ 26541 h 1224848"/>
                <a:gd name="connsiteX37" fmla="*/ 1109417 w 1474000"/>
                <a:gd name="connsiteY37" fmla="*/ 23410 h 1224848"/>
                <a:gd name="connsiteX38" fmla="*/ 1107472 w 1474000"/>
                <a:gd name="connsiteY38" fmla="*/ 67233 h 1224848"/>
                <a:gd name="connsiteX39" fmla="*/ 1083447 w 1474000"/>
                <a:gd name="connsiteY39" fmla="*/ 53866 h 1224848"/>
                <a:gd name="connsiteX40" fmla="*/ 1073042 w 1474000"/>
                <a:gd name="connsiteY40" fmla="*/ 62326 h 1224848"/>
                <a:gd name="connsiteX41" fmla="*/ 1058914 w 1474000"/>
                <a:gd name="connsiteY41" fmla="*/ 57167 h 1224848"/>
                <a:gd name="connsiteX42" fmla="*/ 1036835 w 1474000"/>
                <a:gd name="connsiteY42" fmla="*/ 60550 h 1224848"/>
                <a:gd name="connsiteX43" fmla="*/ 1032771 w 1474000"/>
                <a:gd name="connsiteY43" fmla="*/ 48368 h 1224848"/>
                <a:gd name="connsiteX44" fmla="*/ 1016615 w 1474000"/>
                <a:gd name="connsiteY44" fmla="*/ 60467 h 1224848"/>
                <a:gd name="connsiteX45" fmla="*/ 995548 w 1474000"/>
                <a:gd name="connsiteY45" fmla="*/ 45154 h 1224848"/>
                <a:gd name="connsiteX46" fmla="*/ 947920 w 1474000"/>
                <a:gd name="connsiteY46" fmla="*/ 76540 h 1224848"/>
                <a:gd name="connsiteX47" fmla="*/ 918988 w 1474000"/>
                <a:gd name="connsiteY47" fmla="*/ 76115 h 1224848"/>
                <a:gd name="connsiteX48" fmla="*/ 864846 w 1474000"/>
                <a:gd name="connsiteY48" fmla="*/ 88635 h 1224848"/>
                <a:gd name="connsiteX49" fmla="*/ 838872 w 1474000"/>
                <a:gd name="connsiteY49" fmla="*/ 98871 h 1224848"/>
                <a:gd name="connsiteX50" fmla="*/ 843358 w 1474000"/>
                <a:gd name="connsiteY50" fmla="*/ 81951 h 1224848"/>
                <a:gd name="connsiteX51" fmla="*/ 831684 w 1474000"/>
                <a:gd name="connsiteY51" fmla="*/ 56997 h 1224848"/>
                <a:gd name="connsiteX52" fmla="*/ 837943 w 1474000"/>
                <a:gd name="connsiteY52" fmla="*/ 50652 h 1224848"/>
                <a:gd name="connsiteX53" fmla="*/ 856217 w 1474000"/>
                <a:gd name="connsiteY53" fmla="*/ 54036 h 1224848"/>
                <a:gd name="connsiteX54" fmla="*/ 840310 w 1474000"/>
                <a:gd name="connsiteY54" fmla="*/ 24596 h 1224848"/>
                <a:gd name="connsiteX55" fmla="*/ 867639 w 1474000"/>
                <a:gd name="connsiteY55" fmla="*/ 33477 h 1224848"/>
                <a:gd name="connsiteX56" fmla="*/ 821023 w 1474000"/>
                <a:gd name="connsiteY56" fmla="*/ -6877 h 1224848"/>
                <a:gd name="connsiteX57" fmla="*/ 752754 w 1474000"/>
                <a:gd name="connsiteY57" fmla="*/ 47100 h 1224848"/>
                <a:gd name="connsiteX58" fmla="*/ 720604 w 1474000"/>
                <a:gd name="connsiteY58" fmla="*/ 49892 h 1224848"/>
                <a:gd name="connsiteX59" fmla="*/ 722128 w 1474000"/>
                <a:gd name="connsiteY59" fmla="*/ 75272 h 1224848"/>
                <a:gd name="connsiteX60" fmla="*/ 695732 w 1474000"/>
                <a:gd name="connsiteY60" fmla="*/ 114440 h 1224848"/>
                <a:gd name="connsiteX61" fmla="*/ 692771 w 1474000"/>
                <a:gd name="connsiteY61" fmla="*/ 156739 h 1224848"/>
                <a:gd name="connsiteX62" fmla="*/ 666631 w 1474000"/>
                <a:gd name="connsiteY62" fmla="*/ 141678 h 1224848"/>
                <a:gd name="connsiteX63" fmla="*/ 668494 w 1474000"/>
                <a:gd name="connsiteY63" fmla="*/ 158598 h 1224848"/>
                <a:gd name="connsiteX64" fmla="*/ 624584 w 1474000"/>
                <a:gd name="connsiteY64" fmla="*/ 170528 h 1224848"/>
                <a:gd name="connsiteX65" fmla="*/ 595739 w 1474000"/>
                <a:gd name="connsiteY65" fmla="*/ 109533 h 1224848"/>
                <a:gd name="connsiteX66" fmla="*/ 562490 w 1474000"/>
                <a:gd name="connsiteY66" fmla="*/ 118414 h 1224848"/>
                <a:gd name="connsiteX67" fmla="*/ 537110 w 1474000"/>
                <a:gd name="connsiteY67" fmla="*/ 113511 h 1224848"/>
                <a:gd name="connsiteX68" fmla="*/ 436100 w 1474000"/>
                <a:gd name="connsiteY68" fmla="*/ 107079 h 1224848"/>
                <a:gd name="connsiteX69" fmla="*/ 409792 w 1474000"/>
                <a:gd name="connsiteY69" fmla="*/ 79332 h 1224848"/>
                <a:gd name="connsiteX70" fmla="*/ 318762 w 1474000"/>
                <a:gd name="connsiteY70" fmla="*/ 59620 h 1224848"/>
                <a:gd name="connsiteX71" fmla="*/ 316395 w 1474000"/>
                <a:gd name="connsiteY71" fmla="*/ 18759 h 1224848"/>
                <a:gd name="connsiteX72" fmla="*/ 304465 w 1474000"/>
                <a:gd name="connsiteY72" fmla="*/ 15289 h 1224848"/>
                <a:gd name="connsiteX73" fmla="*/ 293551 w 1474000"/>
                <a:gd name="connsiteY73" fmla="*/ -697 h 1224848"/>
                <a:gd name="connsiteX74" fmla="*/ 290086 w 1474000"/>
                <a:gd name="connsiteY74" fmla="*/ 11228 h 1224848"/>
                <a:gd name="connsiteX75" fmla="*/ 278408 w 1474000"/>
                <a:gd name="connsiteY75" fmla="*/ 12835 h 1224848"/>
                <a:gd name="connsiteX76" fmla="*/ 263434 w 1474000"/>
                <a:gd name="connsiteY76" fmla="*/ 25186 h 1224848"/>
                <a:gd name="connsiteX77" fmla="*/ 248291 w 1474000"/>
                <a:gd name="connsiteY77" fmla="*/ 17321 h 1224848"/>
                <a:gd name="connsiteX78" fmla="*/ 244655 w 1474000"/>
                <a:gd name="connsiteY78" fmla="*/ 20704 h 1224848"/>
                <a:gd name="connsiteX79" fmla="*/ 198209 w 1474000"/>
                <a:gd name="connsiteY79" fmla="*/ 46675 h 1224848"/>
                <a:gd name="connsiteX80" fmla="*/ 211407 w 1474000"/>
                <a:gd name="connsiteY80" fmla="*/ 72054 h 1224848"/>
                <a:gd name="connsiteX81" fmla="*/ 191612 w 1474000"/>
                <a:gd name="connsiteY81" fmla="*/ 82798 h 1224848"/>
                <a:gd name="connsiteX82" fmla="*/ 202778 w 1474000"/>
                <a:gd name="connsiteY82" fmla="*/ 113593 h 1224848"/>
                <a:gd name="connsiteX83" fmla="*/ 219697 w 1474000"/>
                <a:gd name="connsiteY83" fmla="*/ 101411 h 1224848"/>
                <a:gd name="connsiteX84" fmla="*/ 271555 w 1474000"/>
                <a:gd name="connsiteY84" fmla="*/ 104204 h 1224848"/>
                <a:gd name="connsiteX85" fmla="*/ 250914 w 1474000"/>
                <a:gd name="connsiteY85" fmla="*/ 123321 h 1224848"/>
                <a:gd name="connsiteX86" fmla="*/ 217074 w 1474000"/>
                <a:gd name="connsiteY86" fmla="*/ 134825 h 1224848"/>
                <a:gd name="connsiteX87" fmla="*/ 205657 w 1474000"/>
                <a:gd name="connsiteY87" fmla="*/ 153695 h 1224848"/>
                <a:gd name="connsiteX88" fmla="*/ 183066 w 1474000"/>
                <a:gd name="connsiteY88" fmla="*/ 164773 h 1224848"/>
                <a:gd name="connsiteX89" fmla="*/ 209209 w 1474000"/>
                <a:gd name="connsiteY89" fmla="*/ 182709 h 1224848"/>
                <a:gd name="connsiteX90" fmla="*/ 207346 w 1474000"/>
                <a:gd name="connsiteY90" fmla="*/ 234485 h 1224848"/>
                <a:gd name="connsiteX91" fmla="*/ 179769 w 1474000"/>
                <a:gd name="connsiteY91" fmla="*/ 271963 h 1224848"/>
                <a:gd name="connsiteX92" fmla="*/ 163523 w 1474000"/>
                <a:gd name="connsiteY92" fmla="*/ 267477 h 1224848"/>
                <a:gd name="connsiteX93" fmla="*/ 150833 w 1474000"/>
                <a:gd name="connsiteY93" fmla="*/ 276445 h 1224848"/>
                <a:gd name="connsiteX94" fmla="*/ 125454 w 1474000"/>
                <a:gd name="connsiteY94" fmla="*/ 259525 h 1224848"/>
                <a:gd name="connsiteX95" fmla="*/ 126808 w 1474000"/>
                <a:gd name="connsiteY95" fmla="*/ 292518 h 1224848"/>
                <a:gd name="connsiteX96" fmla="*/ 111157 w 1474000"/>
                <a:gd name="connsiteY96" fmla="*/ 307323 h 1224848"/>
                <a:gd name="connsiteX97" fmla="*/ 102697 w 1474000"/>
                <a:gd name="connsiteY97" fmla="*/ 344206 h 1224848"/>
                <a:gd name="connsiteX98" fmla="*/ 58200 w 1474000"/>
                <a:gd name="connsiteY98" fmla="*/ 319422 h 1224848"/>
                <a:gd name="connsiteX99" fmla="*/ 28000 w 1474000"/>
                <a:gd name="connsiteY99" fmla="*/ 365443 h 1224848"/>
                <a:gd name="connsiteX100" fmla="*/ 6512 w 1474000"/>
                <a:gd name="connsiteY100" fmla="*/ 369164 h 1224848"/>
                <a:gd name="connsiteX101" fmla="*/ 5157 w 1474000"/>
                <a:gd name="connsiteY101" fmla="*/ 372717 h 1224848"/>
                <a:gd name="connsiteX102" fmla="*/ -6942 w 1474000"/>
                <a:gd name="connsiteY102" fmla="*/ 419754 h 1224848"/>
                <a:gd name="connsiteX103" fmla="*/ 17087 w 1474000"/>
                <a:gd name="connsiteY103" fmla="*/ 481344 h 1224848"/>
                <a:gd name="connsiteX104" fmla="*/ 22585 w 1474000"/>
                <a:gd name="connsiteY104" fmla="*/ 537262 h 1224848"/>
                <a:gd name="connsiteX105" fmla="*/ 23345 w 1474000"/>
                <a:gd name="connsiteY105" fmla="*/ 583791 h 1224848"/>
                <a:gd name="connsiteX106" fmla="*/ 29351 w 1474000"/>
                <a:gd name="connsiteY106" fmla="*/ 614078 h 1224848"/>
                <a:gd name="connsiteX107" fmla="*/ 52533 w 1474000"/>
                <a:gd name="connsiteY107" fmla="*/ 587596 h 1224848"/>
                <a:gd name="connsiteX108" fmla="*/ 35613 w 1474000"/>
                <a:gd name="connsiteY108" fmla="*/ 637851 h 1224848"/>
                <a:gd name="connsiteX109" fmla="*/ 44664 w 1474000"/>
                <a:gd name="connsiteY109" fmla="*/ 671013 h 1224848"/>
                <a:gd name="connsiteX110" fmla="*/ 40351 w 1474000"/>
                <a:gd name="connsiteY110" fmla="*/ 702907 h 1224848"/>
                <a:gd name="connsiteX111" fmla="*/ 55156 w 1474000"/>
                <a:gd name="connsiteY111" fmla="*/ 721177 h 1224848"/>
                <a:gd name="connsiteX112" fmla="*/ 54731 w 1474000"/>
                <a:gd name="connsiteY112" fmla="*/ 747234 h 1224848"/>
                <a:gd name="connsiteX113" fmla="*/ 73257 w 1474000"/>
                <a:gd name="connsiteY113" fmla="*/ 804846 h 1224848"/>
                <a:gd name="connsiteX114" fmla="*/ 91024 w 1474000"/>
                <a:gd name="connsiteY114" fmla="*/ 845451 h 1224848"/>
                <a:gd name="connsiteX115" fmla="*/ 101177 w 1474000"/>
                <a:gd name="connsiteY115" fmla="*/ 872946 h 1224848"/>
                <a:gd name="connsiteX116" fmla="*/ 99653 w 1474000"/>
                <a:gd name="connsiteY116" fmla="*/ 916600 h 1224848"/>
                <a:gd name="connsiteX117" fmla="*/ 125879 w 1474000"/>
                <a:gd name="connsiteY117" fmla="*/ 990285 h 1224848"/>
                <a:gd name="connsiteX118" fmla="*/ 129770 w 1474000"/>
                <a:gd name="connsiteY118" fmla="*/ 1044175 h 1224848"/>
                <a:gd name="connsiteX119" fmla="*/ 138821 w 1474000"/>
                <a:gd name="connsiteY119" fmla="*/ 1100432 h 1224848"/>
                <a:gd name="connsiteX120" fmla="*/ 158789 w 1474000"/>
                <a:gd name="connsiteY120" fmla="*/ 1147217 h 1224848"/>
                <a:gd name="connsiteX121" fmla="*/ 187382 w 1474000"/>
                <a:gd name="connsiteY121" fmla="*/ 1179871 h 1224848"/>
                <a:gd name="connsiteX122" fmla="*/ 190683 w 1474000"/>
                <a:gd name="connsiteY122" fmla="*/ 1186893 h 1224848"/>
                <a:gd name="connsiteX123" fmla="*/ 199646 w 1474000"/>
                <a:gd name="connsiteY123" fmla="*/ 1186893 h 1224848"/>
                <a:gd name="connsiteX124" fmla="*/ 217244 w 1474000"/>
                <a:gd name="connsiteY124" fmla="*/ 1169974 h 1224848"/>
                <a:gd name="connsiteX125" fmla="*/ 252520 w 1474000"/>
                <a:gd name="connsiteY125" fmla="*/ 1217011 h 1224848"/>
                <a:gd name="connsiteX126" fmla="*/ 275450 w 1474000"/>
                <a:gd name="connsiteY126" fmla="*/ 1202714 h 1224848"/>
                <a:gd name="connsiteX127" fmla="*/ 271134 w 1474000"/>
                <a:gd name="connsiteY127" fmla="*/ 1185286 h 1224848"/>
                <a:gd name="connsiteX128" fmla="*/ 297443 w 1474000"/>
                <a:gd name="connsiteY128" fmla="*/ 1190528 h 1224848"/>
                <a:gd name="connsiteX129" fmla="*/ 299219 w 1474000"/>
                <a:gd name="connsiteY129" fmla="*/ 1187145 h 1224848"/>
                <a:gd name="connsiteX130" fmla="*/ 337288 w 1474000"/>
                <a:gd name="connsiteY130" fmla="*/ 1156437 h 1224848"/>
                <a:gd name="connsiteX131" fmla="*/ 326209 w 1474000"/>
                <a:gd name="connsiteY131" fmla="*/ 1139009 h 1224848"/>
                <a:gd name="connsiteX132" fmla="*/ 342365 w 1474000"/>
                <a:gd name="connsiteY132" fmla="*/ 1111263 h 1224848"/>
                <a:gd name="connsiteX133" fmla="*/ 310302 w 1474000"/>
                <a:gd name="connsiteY133" fmla="*/ 1084107 h 1224848"/>
                <a:gd name="connsiteX134" fmla="*/ 317663 w 1474000"/>
                <a:gd name="connsiteY134" fmla="*/ 1064734 h 1224848"/>
                <a:gd name="connsiteX135" fmla="*/ 304465 w 1474000"/>
                <a:gd name="connsiteY135" fmla="*/ 1062111 h 1224848"/>
                <a:gd name="connsiteX136" fmla="*/ 385511 w 1474000"/>
                <a:gd name="connsiteY136" fmla="*/ 1010757 h 1224848"/>
                <a:gd name="connsiteX137" fmla="*/ 437794 w 1474000"/>
                <a:gd name="connsiteY137" fmla="*/ 958560 h 1224848"/>
                <a:gd name="connsiteX138" fmla="*/ 457841 w 1474000"/>
                <a:gd name="connsiteY138" fmla="*/ 986563 h 1224848"/>
                <a:gd name="connsiteX139" fmla="*/ 474170 w 1474000"/>
                <a:gd name="connsiteY139" fmla="*/ 974972 h 1224848"/>
                <a:gd name="connsiteX140" fmla="*/ 500057 w 1474000"/>
                <a:gd name="connsiteY140" fmla="*/ 969813 h 1224848"/>
                <a:gd name="connsiteX141" fmla="*/ 526622 w 1474000"/>
                <a:gd name="connsiteY141" fmla="*/ 941810 h 1224848"/>
                <a:gd name="connsiteX142" fmla="*/ 555046 w 1474000"/>
                <a:gd name="connsiteY142" fmla="*/ 951034 h 1224848"/>
                <a:gd name="connsiteX143" fmla="*/ 548445 w 1474000"/>
                <a:gd name="connsiteY143" fmla="*/ 892406 h 1224848"/>
                <a:gd name="connsiteX144" fmla="*/ 535421 w 1474000"/>
                <a:gd name="connsiteY144" fmla="*/ 883946 h 1224848"/>
                <a:gd name="connsiteX145" fmla="*/ 532967 w 1474000"/>
                <a:gd name="connsiteY145" fmla="*/ 867026 h 1224848"/>
                <a:gd name="connsiteX146" fmla="*/ 616719 w 1474000"/>
                <a:gd name="connsiteY146" fmla="*/ 892406 h 1224848"/>
                <a:gd name="connsiteX147" fmla="*/ 644804 w 1474000"/>
                <a:gd name="connsiteY147" fmla="*/ 869563 h 1224848"/>
                <a:gd name="connsiteX148" fmla="*/ 686087 w 1474000"/>
                <a:gd name="connsiteY148" fmla="*/ 871170 h 1224848"/>
                <a:gd name="connsiteX149" fmla="*/ 667052 w 1474000"/>
                <a:gd name="connsiteY149" fmla="*/ 827602 h 1224848"/>
                <a:gd name="connsiteX150" fmla="*/ 695732 w 1474000"/>
                <a:gd name="connsiteY150" fmla="*/ 803660 h 1224848"/>
                <a:gd name="connsiteX151" fmla="*/ 701317 w 1474000"/>
                <a:gd name="connsiteY151" fmla="*/ 809497 h 1224848"/>
                <a:gd name="connsiteX152" fmla="*/ 729233 w 1474000"/>
                <a:gd name="connsiteY152" fmla="*/ 792577 h 1224848"/>
                <a:gd name="connsiteX153" fmla="*/ 734227 w 1474000"/>
                <a:gd name="connsiteY153" fmla="*/ 753071 h 1224848"/>
                <a:gd name="connsiteX154" fmla="*/ 748945 w 1474000"/>
                <a:gd name="connsiteY154" fmla="*/ 739113 h 1224848"/>
                <a:gd name="connsiteX155" fmla="*/ 806640 w 1474000"/>
                <a:gd name="connsiteY155" fmla="*/ 701469 h 1224848"/>
                <a:gd name="connsiteX156" fmla="*/ 811126 w 1474000"/>
                <a:gd name="connsiteY156" fmla="*/ 657389 h 1224848"/>
                <a:gd name="connsiteX157" fmla="*/ 814087 w 1474000"/>
                <a:gd name="connsiteY157" fmla="*/ 651722 h 1224848"/>
                <a:gd name="connsiteX158" fmla="*/ 846741 w 1474000"/>
                <a:gd name="connsiteY158" fmla="*/ 680571 h 1224848"/>
                <a:gd name="connsiteX159" fmla="*/ 867639 w 1474000"/>
                <a:gd name="connsiteY159" fmla="*/ 668472 h 1224848"/>
                <a:gd name="connsiteX160" fmla="*/ 875082 w 1474000"/>
                <a:gd name="connsiteY160" fmla="*/ 671095 h 1224848"/>
                <a:gd name="connsiteX161" fmla="*/ 876264 w 1474000"/>
                <a:gd name="connsiteY161" fmla="*/ 667543 h 1224848"/>
                <a:gd name="connsiteX162" fmla="*/ 873306 w 1474000"/>
                <a:gd name="connsiteY162" fmla="*/ 658067 h 1224848"/>
                <a:gd name="connsiteX163" fmla="*/ 891833 w 1474000"/>
                <a:gd name="connsiteY163" fmla="*/ 634464 h 1224848"/>
                <a:gd name="connsiteX164" fmla="*/ 899446 w 1474000"/>
                <a:gd name="connsiteY164" fmla="*/ 607395 h 1224848"/>
                <a:gd name="connsiteX165" fmla="*/ 942674 w 1474000"/>
                <a:gd name="connsiteY165" fmla="*/ 562724 h 1224848"/>
                <a:gd name="connsiteX166" fmla="*/ 904014 w 1474000"/>
                <a:gd name="connsiteY166" fmla="*/ 543777 h 1224848"/>
                <a:gd name="connsiteX167" fmla="*/ 924065 w 1474000"/>
                <a:gd name="connsiteY167" fmla="*/ 517802 h 1224848"/>
                <a:gd name="connsiteX168" fmla="*/ 922372 w 1474000"/>
                <a:gd name="connsiteY168" fmla="*/ 480836 h 1224848"/>
                <a:gd name="connsiteX169" fmla="*/ 941493 w 1474000"/>
                <a:gd name="connsiteY169" fmla="*/ 476098 h 1224848"/>
                <a:gd name="connsiteX170" fmla="*/ 965939 w 1474000"/>
                <a:gd name="connsiteY170" fmla="*/ 500631 h 1224848"/>
                <a:gd name="connsiteX171" fmla="*/ 961370 w 1474000"/>
                <a:gd name="connsiteY171" fmla="*/ 473896 h 1224848"/>
                <a:gd name="connsiteX172" fmla="*/ 994028 w 1474000"/>
                <a:gd name="connsiteY172" fmla="*/ 446740 h 1224848"/>
                <a:gd name="connsiteX173" fmla="*/ 998089 w 1474000"/>
                <a:gd name="connsiteY173" fmla="*/ 421956 h 1224848"/>
                <a:gd name="connsiteX174" fmla="*/ 1009085 w 1474000"/>
                <a:gd name="connsiteY174" fmla="*/ 409097 h 1224848"/>
                <a:gd name="connsiteX175" fmla="*/ 1010270 w 1474000"/>
                <a:gd name="connsiteY175" fmla="*/ 405375 h 1224848"/>
                <a:gd name="connsiteX176" fmla="*/ 1006631 w 1474000"/>
                <a:gd name="connsiteY176" fmla="*/ 366203 h 1224848"/>
                <a:gd name="connsiteX177" fmla="*/ 1039710 w 1474000"/>
                <a:gd name="connsiteY177" fmla="*/ 387183 h 1224848"/>
                <a:gd name="connsiteX178" fmla="*/ 1062046 w 1474000"/>
                <a:gd name="connsiteY178" fmla="*/ 384390 h 1224848"/>
                <a:gd name="connsiteX179" fmla="*/ 1074397 w 1474000"/>
                <a:gd name="connsiteY179" fmla="*/ 392850 h 1224848"/>
                <a:gd name="connsiteX180" fmla="*/ 1106794 w 1474000"/>
                <a:gd name="connsiteY180" fmla="*/ 389554 h 1224848"/>
                <a:gd name="connsiteX181" fmla="*/ 1108405 w 1474000"/>
                <a:gd name="connsiteY181" fmla="*/ 406474 h 1224848"/>
                <a:gd name="connsiteX182" fmla="*/ 1133107 w 1474000"/>
                <a:gd name="connsiteY182" fmla="*/ 426859 h 1224848"/>
                <a:gd name="connsiteX183" fmla="*/ 1140299 w 1474000"/>
                <a:gd name="connsiteY183" fmla="*/ 436591 h 1224848"/>
                <a:gd name="connsiteX184" fmla="*/ 1149771 w 1474000"/>
                <a:gd name="connsiteY184" fmla="*/ 422716 h 1224848"/>
                <a:gd name="connsiteX185" fmla="*/ 1181751 w 1474000"/>
                <a:gd name="connsiteY185" fmla="*/ 431176 h 1224848"/>
                <a:gd name="connsiteX186" fmla="*/ 1218635 w 1474000"/>
                <a:gd name="connsiteY186" fmla="*/ 429482 h 1224848"/>
                <a:gd name="connsiteX187" fmla="*/ 1245370 w 1474000"/>
                <a:gd name="connsiteY187" fmla="*/ 408589 h 1224848"/>
                <a:gd name="connsiteX188" fmla="*/ 1258142 w 1474000"/>
                <a:gd name="connsiteY188" fmla="*/ 416284 h 1224848"/>
                <a:gd name="connsiteX189" fmla="*/ 1285046 w 1474000"/>
                <a:gd name="connsiteY189" fmla="*/ 415016 h 1224848"/>
                <a:gd name="connsiteX190" fmla="*/ 1299850 w 1474000"/>
                <a:gd name="connsiteY190" fmla="*/ 471781 h 1224848"/>
                <a:gd name="connsiteX191" fmla="*/ 1278531 w 1474000"/>
                <a:gd name="connsiteY191" fmla="*/ 498177 h 1224848"/>
                <a:gd name="connsiteX192" fmla="*/ 1292828 w 1474000"/>
                <a:gd name="connsiteY192" fmla="*/ 512222 h 1224848"/>
                <a:gd name="connsiteX193" fmla="*/ 1299850 w 1474000"/>
                <a:gd name="connsiteY193" fmla="*/ 556718 h 1224848"/>
                <a:gd name="connsiteX194" fmla="*/ 1343587 w 1474000"/>
                <a:gd name="connsiteY194" fmla="*/ 579813 h 1224848"/>
                <a:gd name="connsiteX195" fmla="*/ 1353315 w 1474000"/>
                <a:gd name="connsiteY195" fmla="*/ 574402 h 1224848"/>
                <a:gd name="connsiteX196" fmla="*/ 1356698 w 1474000"/>
                <a:gd name="connsiteY196" fmla="*/ 554095 h 122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474000" h="1224848">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w="16893" cap="flat">
              <a:solidFill>
                <a:srgbClr val="FFFFFF"/>
              </a:solidFill>
              <a:prstDash val="solid"/>
              <a:miter/>
            </a:ln>
          </p:spPr>
          <p:txBody>
            <a:bodyPr rtlCol="0" anchor="ctr"/>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wrap="square" rtlCol="0">
            <a:spAutoFit/>
          </a:bodyPr>
          <a:lstStyle/>
          <a:p>
            <a:pPr algn="l">
              <a:buClr>
                <a:srgbClr val="008CCF"/>
              </a:buClr>
            </a:pPr>
            <a:r>
              <a:rPr lang="en-GB" sz="2400" dirty="0"/>
              <a:t>Kerala, India</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name="connsiteX0" fmla="*/ 459448 w 496604"/>
              <a:gd name="connsiteY0" fmla="*/ 803807 h 829210"/>
              <a:gd name="connsiteX1" fmla="*/ 453103 w 496604"/>
              <a:gd name="connsiteY1" fmla="*/ 792046 h 829210"/>
              <a:gd name="connsiteX2" fmla="*/ 468841 w 496604"/>
              <a:gd name="connsiteY2" fmla="*/ 783587 h 829210"/>
              <a:gd name="connsiteX3" fmla="*/ 478738 w 496604"/>
              <a:gd name="connsiteY3" fmla="*/ 749156 h 829210"/>
              <a:gd name="connsiteX4" fmla="*/ 459786 w 496604"/>
              <a:gd name="connsiteY4" fmla="*/ 733336 h 829210"/>
              <a:gd name="connsiteX5" fmla="*/ 462071 w 496604"/>
              <a:gd name="connsiteY5" fmla="*/ 709394 h 829210"/>
              <a:gd name="connsiteX6" fmla="*/ 445151 w 496604"/>
              <a:gd name="connsiteY6" fmla="*/ 681730 h 829210"/>
              <a:gd name="connsiteX7" fmla="*/ 470531 w 496604"/>
              <a:gd name="connsiteY7" fmla="*/ 633003 h 829210"/>
              <a:gd name="connsiteX8" fmla="*/ 477722 w 496604"/>
              <a:gd name="connsiteY8" fmla="*/ 606694 h 829210"/>
              <a:gd name="connsiteX9" fmla="*/ 487876 w 496604"/>
              <a:gd name="connsiteY9" fmla="*/ 578861 h 829210"/>
              <a:gd name="connsiteX10" fmla="*/ 455726 w 496604"/>
              <a:gd name="connsiteY10" fmla="*/ 574800 h 829210"/>
              <a:gd name="connsiteX11" fmla="*/ 464186 w 496604"/>
              <a:gd name="connsiteY11" fmla="*/ 500182 h 829210"/>
              <a:gd name="connsiteX12" fmla="*/ 449976 w 496604"/>
              <a:gd name="connsiteY12" fmla="*/ 464397 h 829210"/>
              <a:gd name="connsiteX13" fmla="*/ 462917 w 496604"/>
              <a:gd name="connsiteY13" fmla="*/ 455347 h 829210"/>
              <a:gd name="connsiteX14" fmla="*/ 432800 w 496604"/>
              <a:gd name="connsiteY14" fmla="*/ 429967 h 829210"/>
              <a:gd name="connsiteX15" fmla="*/ 387287 w 496604"/>
              <a:gd name="connsiteY15" fmla="*/ 448832 h 829210"/>
              <a:gd name="connsiteX16" fmla="*/ 380521 w 496604"/>
              <a:gd name="connsiteY16" fmla="*/ 432334 h 829210"/>
              <a:gd name="connsiteX17" fmla="*/ 368761 w 496604"/>
              <a:gd name="connsiteY17" fmla="*/ 419054 h 829210"/>
              <a:gd name="connsiteX18" fmla="*/ 376630 w 496604"/>
              <a:gd name="connsiteY18" fmla="*/ 395620 h 829210"/>
              <a:gd name="connsiteX19" fmla="*/ 381533 w 496604"/>
              <a:gd name="connsiteY19" fmla="*/ 344861 h 829210"/>
              <a:gd name="connsiteX20" fmla="*/ 336276 w 496604"/>
              <a:gd name="connsiteY20" fmla="*/ 312546 h 829210"/>
              <a:gd name="connsiteX21" fmla="*/ 359962 w 496604"/>
              <a:gd name="connsiteY21" fmla="*/ 279466 h 829210"/>
              <a:gd name="connsiteX22" fmla="*/ 298207 w 496604"/>
              <a:gd name="connsiteY22" fmla="*/ 273460 h 829210"/>
              <a:gd name="connsiteX23" fmla="*/ 317576 w 496604"/>
              <a:gd name="connsiteY23" fmla="*/ 246556 h 829210"/>
              <a:gd name="connsiteX24" fmla="*/ 303618 w 496604"/>
              <a:gd name="connsiteY24" fmla="*/ 246556 h 829210"/>
              <a:gd name="connsiteX25" fmla="*/ 289408 w 496604"/>
              <a:gd name="connsiteY25" fmla="*/ 230232 h 829210"/>
              <a:gd name="connsiteX26" fmla="*/ 260472 w 496604"/>
              <a:gd name="connsiteY26" fmla="*/ 221772 h 829210"/>
              <a:gd name="connsiteX27" fmla="*/ 240595 w 496604"/>
              <a:gd name="connsiteY27" fmla="*/ 215171 h 829210"/>
              <a:gd name="connsiteX28" fmla="*/ 285517 w 496604"/>
              <a:gd name="connsiteY28" fmla="*/ 164412 h 829210"/>
              <a:gd name="connsiteX29" fmla="*/ 256668 w 496604"/>
              <a:gd name="connsiteY29" fmla="*/ 164412 h 829210"/>
              <a:gd name="connsiteX30" fmla="*/ 244399 w 496604"/>
              <a:gd name="connsiteY30" fmla="*/ 147492 h 829210"/>
              <a:gd name="connsiteX31" fmla="*/ 231710 w 496604"/>
              <a:gd name="connsiteY31" fmla="*/ 153754 h 829210"/>
              <a:gd name="connsiteX32" fmla="*/ 227310 w 496604"/>
              <a:gd name="connsiteY32" fmla="*/ 131927 h 829210"/>
              <a:gd name="connsiteX33" fmla="*/ 179600 w 496604"/>
              <a:gd name="connsiteY33" fmla="*/ 134720 h 829210"/>
              <a:gd name="connsiteX34" fmla="*/ 165468 w 496604"/>
              <a:gd name="connsiteY34" fmla="*/ 107308 h 829210"/>
              <a:gd name="connsiteX35" fmla="*/ 147450 w 496604"/>
              <a:gd name="connsiteY35" fmla="*/ 111116 h 829210"/>
              <a:gd name="connsiteX36" fmla="*/ 125792 w 496604"/>
              <a:gd name="connsiteY36" fmla="*/ 94197 h 829210"/>
              <a:gd name="connsiteX37" fmla="*/ 107096 w 496604"/>
              <a:gd name="connsiteY37" fmla="*/ 95213 h 829210"/>
              <a:gd name="connsiteX38" fmla="*/ 100669 w 496604"/>
              <a:gd name="connsiteY38" fmla="*/ 74993 h 829210"/>
              <a:gd name="connsiteX39" fmla="*/ 81126 w 496604"/>
              <a:gd name="connsiteY39" fmla="*/ 65686 h 829210"/>
              <a:gd name="connsiteX40" fmla="*/ 74021 w 496604"/>
              <a:gd name="connsiteY40" fmla="*/ 42678 h 829210"/>
              <a:gd name="connsiteX41" fmla="*/ 57102 w 496604"/>
              <a:gd name="connsiteY41" fmla="*/ 39121 h 829210"/>
              <a:gd name="connsiteX42" fmla="*/ 53293 w 496604"/>
              <a:gd name="connsiteY42" fmla="*/ 10867 h 829210"/>
              <a:gd name="connsiteX43" fmla="*/ 39504 w 496604"/>
              <a:gd name="connsiteY43" fmla="*/ 9512 h 829210"/>
              <a:gd name="connsiteX44" fmla="*/ 1857 w 496604"/>
              <a:gd name="connsiteY44" fmla="*/ -5293 h 829210"/>
              <a:gd name="connsiteX45" fmla="*/ -3642 w 496604"/>
              <a:gd name="connsiteY45" fmla="*/ -6813 h 829210"/>
              <a:gd name="connsiteX46" fmla="*/ -6942 w 496604"/>
              <a:gd name="connsiteY46" fmla="*/ -6222 h 829210"/>
              <a:gd name="connsiteX47" fmla="*/ 18437 w 496604"/>
              <a:gd name="connsiteY47" fmla="*/ 45045 h 829210"/>
              <a:gd name="connsiteX48" fmla="*/ 59638 w 496604"/>
              <a:gd name="connsiteY48" fmla="*/ 110691 h 829210"/>
              <a:gd name="connsiteX49" fmla="*/ 111582 w 496604"/>
              <a:gd name="connsiteY49" fmla="*/ 181840 h 829210"/>
              <a:gd name="connsiteX50" fmla="*/ 136454 w 496604"/>
              <a:gd name="connsiteY50" fmla="*/ 234036 h 829210"/>
              <a:gd name="connsiteX51" fmla="*/ 167753 w 496604"/>
              <a:gd name="connsiteY51" fmla="*/ 285811 h 829210"/>
              <a:gd name="connsiteX52" fmla="*/ 196263 w 496604"/>
              <a:gd name="connsiteY52" fmla="*/ 350359 h 829210"/>
              <a:gd name="connsiteX53" fmla="*/ 219359 w 496604"/>
              <a:gd name="connsiteY53" fmla="*/ 407971 h 829210"/>
              <a:gd name="connsiteX54" fmla="*/ 245667 w 496604"/>
              <a:gd name="connsiteY54" fmla="*/ 456871 h 829210"/>
              <a:gd name="connsiteX55" fmla="*/ 271811 w 496604"/>
              <a:gd name="connsiteY55" fmla="*/ 506358 h 829210"/>
              <a:gd name="connsiteX56" fmla="*/ 274178 w 496604"/>
              <a:gd name="connsiteY56" fmla="*/ 561347 h 829210"/>
              <a:gd name="connsiteX57" fmla="*/ 288731 w 496604"/>
              <a:gd name="connsiteY57" fmla="*/ 618281 h 829210"/>
              <a:gd name="connsiteX58" fmla="*/ 327391 w 496604"/>
              <a:gd name="connsiteY58" fmla="*/ 690528 h 829210"/>
              <a:gd name="connsiteX59" fmla="*/ 391686 w 496604"/>
              <a:gd name="connsiteY59" fmla="*/ 761764 h 829210"/>
              <a:gd name="connsiteX60" fmla="*/ 437199 w 496604"/>
              <a:gd name="connsiteY60" fmla="*/ 815819 h 829210"/>
              <a:gd name="connsiteX61" fmla="*/ 447014 w 496604"/>
              <a:gd name="connsiteY61" fmla="*/ 822333 h 829210"/>
              <a:gd name="connsiteX62" fmla="*/ 459448 w 496604"/>
              <a:gd name="connsiteY62" fmla="*/ 803807 h 82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6604" h="829210">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w="16893" cap="flat">
            <a:solidFill>
              <a:srgbClr val="FFFFFF"/>
            </a:solidFill>
            <a:prstDash val="solid"/>
            <a:miter/>
          </a:ln>
        </p:spPr>
        <p:txBody>
          <a:bodyPr rtlCol="0" anchor="ctr"/>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The first web-based DHIS2 implementation launched in 2006 in Kerala, India. </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4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r:id="" action="ppaction://hlinkshowjump?jump=nextslide"/>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r:id="" action="ppaction://hlinkshowjump?jump=previousslide"/>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a:r>
              <a:rPr lang="en-GB" dirty="0"/>
              <a:t>2010: DHIS2 implemented in Africa</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name="connsiteX0" fmla="*/ 513383 w 623636"/>
                <a:gd name="connsiteY0" fmla="*/ 18840 h 1099406"/>
                <a:gd name="connsiteX1" fmla="*/ 544330 w 623636"/>
                <a:gd name="connsiteY1" fmla="*/ 0 h 1099406"/>
                <a:gd name="connsiteX2" fmla="*/ 599423 w 623636"/>
                <a:gd name="connsiteY2" fmla="*/ 59106 h 1099406"/>
                <a:gd name="connsiteX3" fmla="*/ 623636 w 623636"/>
                <a:gd name="connsiteY3" fmla="*/ 274171 h 1099406"/>
                <a:gd name="connsiteX4" fmla="*/ 610169 w 623636"/>
                <a:gd name="connsiteY4" fmla="*/ 306411 h 1099406"/>
                <a:gd name="connsiteX5" fmla="*/ 596702 w 623636"/>
                <a:gd name="connsiteY5" fmla="*/ 305118 h 1099406"/>
                <a:gd name="connsiteX6" fmla="*/ 581943 w 623636"/>
                <a:gd name="connsiteY6" fmla="*/ 263425 h 1099406"/>
                <a:gd name="connsiteX7" fmla="*/ 568476 w 623636"/>
                <a:gd name="connsiteY7" fmla="*/ 263425 h 1099406"/>
                <a:gd name="connsiteX8" fmla="*/ 557729 w 623636"/>
                <a:gd name="connsiteY8" fmla="*/ 327972 h 1099406"/>
                <a:gd name="connsiteX9" fmla="*/ 565823 w 623636"/>
                <a:gd name="connsiteY9" fmla="*/ 338718 h 1099406"/>
                <a:gd name="connsiteX10" fmla="*/ 563102 w 623636"/>
                <a:gd name="connsiteY10" fmla="*/ 380344 h 1099406"/>
                <a:gd name="connsiteX11" fmla="*/ 533584 w 623636"/>
                <a:gd name="connsiteY11" fmla="*/ 415304 h 1099406"/>
                <a:gd name="connsiteX12" fmla="*/ 516103 w 623636"/>
                <a:gd name="connsiteY12" fmla="*/ 495971 h 1099406"/>
                <a:gd name="connsiteX13" fmla="*/ 458290 w 623636"/>
                <a:gd name="connsiteY13" fmla="*/ 630370 h 1099406"/>
                <a:gd name="connsiteX14" fmla="*/ 344024 w 623636"/>
                <a:gd name="connsiteY14" fmla="*/ 884409 h 1099406"/>
                <a:gd name="connsiteX15" fmla="*/ 302398 w 623636"/>
                <a:gd name="connsiteY15" fmla="*/ 987860 h 1099406"/>
                <a:gd name="connsiteX16" fmla="*/ 258052 w 623636"/>
                <a:gd name="connsiteY16" fmla="*/ 1049687 h 1099406"/>
                <a:gd name="connsiteX17" fmla="*/ 241864 w 623636"/>
                <a:gd name="connsiteY17" fmla="*/ 1057781 h 1099406"/>
                <a:gd name="connsiteX18" fmla="*/ 185479 w 623636"/>
                <a:gd name="connsiteY18" fmla="*/ 1069887 h 1099406"/>
                <a:gd name="connsiteX19" fmla="*/ 124945 w 623636"/>
                <a:gd name="connsiteY19" fmla="*/ 1095393 h 1099406"/>
                <a:gd name="connsiteX20" fmla="*/ 100799 w 623636"/>
                <a:gd name="connsiteY20" fmla="*/ 1099406 h 1099406"/>
                <a:gd name="connsiteX21" fmla="*/ 57745 w 623636"/>
                <a:gd name="connsiteY21" fmla="*/ 1056420 h 1099406"/>
                <a:gd name="connsiteX22" fmla="*/ 22785 w 623636"/>
                <a:gd name="connsiteY22" fmla="*/ 1028194 h 1099406"/>
                <a:gd name="connsiteX23" fmla="*/ 5373 w 623636"/>
                <a:gd name="connsiteY23" fmla="*/ 963715 h 1099406"/>
                <a:gd name="connsiteX24" fmla="*/ 18772 w 623636"/>
                <a:gd name="connsiteY24" fmla="*/ 923382 h 1099406"/>
                <a:gd name="connsiteX25" fmla="*/ 13399 w 623636"/>
                <a:gd name="connsiteY25" fmla="*/ 888422 h 1099406"/>
                <a:gd name="connsiteX26" fmla="*/ 0 w 623636"/>
                <a:gd name="connsiteY26" fmla="*/ 870941 h 1099406"/>
                <a:gd name="connsiteX27" fmla="*/ 0 w 623636"/>
                <a:gd name="connsiteY27" fmla="*/ 799729 h 1099406"/>
                <a:gd name="connsiteX28" fmla="*/ 32239 w 623636"/>
                <a:gd name="connsiteY28" fmla="*/ 739195 h 1099406"/>
                <a:gd name="connsiteX29" fmla="*/ 52372 w 623636"/>
                <a:gd name="connsiteY29" fmla="*/ 737903 h 1099406"/>
                <a:gd name="connsiteX30" fmla="*/ 60466 w 623636"/>
                <a:gd name="connsiteY30" fmla="*/ 701582 h 1099406"/>
                <a:gd name="connsiteX31" fmla="*/ 107465 w 623636"/>
                <a:gd name="connsiteY31" fmla="*/ 631730 h 1099406"/>
                <a:gd name="connsiteX32" fmla="*/ 120932 w 623636"/>
                <a:gd name="connsiteY32" fmla="*/ 595410 h 1099406"/>
                <a:gd name="connsiteX33" fmla="*/ 104812 w 623636"/>
                <a:gd name="connsiteY33" fmla="*/ 564531 h 1099406"/>
                <a:gd name="connsiteX34" fmla="*/ 98079 w 623636"/>
                <a:gd name="connsiteY34" fmla="*/ 498623 h 1099406"/>
                <a:gd name="connsiteX35" fmla="*/ 102092 w 623636"/>
                <a:gd name="connsiteY35" fmla="*/ 447543 h 1099406"/>
                <a:gd name="connsiteX36" fmla="*/ 88692 w 623636"/>
                <a:gd name="connsiteY36" fmla="*/ 434145 h 1099406"/>
                <a:gd name="connsiteX37" fmla="*/ 133039 w 623636"/>
                <a:gd name="connsiteY37" fmla="*/ 357491 h 1099406"/>
                <a:gd name="connsiteX38" fmla="*/ 142425 w 623636"/>
                <a:gd name="connsiteY38" fmla="*/ 323891 h 1099406"/>
                <a:gd name="connsiteX39" fmla="*/ 184119 w 623636"/>
                <a:gd name="connsiteY39" fmla="*/ 325251 h 1099406"/>
                <a:gd name="connsiteX40" fmla="*/ 197518 w 623636"/>
                <a:gd name="connsiteY40" fmla="*/ 310492 h 1099406"/>
                <a:gd name="connsiteX41" fmla="*/ 210985 w 623636"/>
                <a:gd name="connsiteY41" fmla="*/ 314505 h 1099406"/>
                <a:gd name="connsiteX42" fmla="*/ 225744 w 623636"/>
                <a:gd name="connsiteY42" fmla="*/ 314505 h 1099406"/>
                <a:gd name="connsiteX43" fmla="*/ 245945 w 623636"/>
                <a:gd name="connsiteY43" fmla="*/ 294304 h 1099406"/>
                <a:gd name="connsiteX44" fmla="*/ 282197 w 623636"/>
                <a:gd name="connsiteY44" fmla="*/ 294304 h 1099406"/>
                <a:gd name="connsiteX45" fmla="*/ 292944 w 623636"/>
                <a:gd name="connsiteY45" fmla="*/ 314505 h 1099406"/>
                <a:gd name="connsiteX46" fmla="*/ 315797 w 623636"/>
                <a:gd name="connsiteY46" fmla="*/ 314505 h 1099406"/>
                <a:gd name="connsiteX47" fmla="*/ 298317 w 623636"/>
                <a:gd name="connsiteY47" fmla="*/ 287639 h 1099406"/>
                <a:gd name="connsiteX48" fmla="*/ 298317 w 623636"/>
                <a:gd name="connsiteY48" fmla="*/ 272811 h 1099406"/>
                <a:gd name="connsiteX49" fmla="*/ 337290 w 623636"/>
                <a:gd name="connsiteY49" fmla="*/ 249958 h 1099406"/>
                <a:gd name="connsiteX50" fmla="*/ 346744 w 623636"/>
                <a:gd name="connsiteY50" fmla="*/ 252679 h 1099406"/>
                <a:gd name="connsiteX51" fmla="*/ 352118 w 623636"/>
                <a:gd name="connsiteY51" fmla="*/ 271519 h 1099406"/>
                <a:gd name="connsiteX52" fmla="*/ 372250 w 623636"/>
                <a:gd name="connsiteY52" fmla="*/ 272811 h 1099406"/>
                <a:gd name="connsiteX53" fmla="*/ 362864 w 623636"/>
                <a:gd name="connsiteY53" fmla="*/ 241932 h 1099406"/>
                <a:gd name="connsiteX54" fmla="*/ 381704 w 623636"/>
                <a:gd name="connsiteY54" fmla="*/ 217718 h 1099406"/>
                <a:gd name="connsiteX55" fmla="*/ 389730 w 623636"/>
                <a:gd name="connsiteY55" fmla="*/ 205612 h 1099406"/>
                <a:gd name="connsiteX56" fmla="*/ 397824 w 623636"/>
                <a:gd name="connsiteY56" fmla="*/ 228465 h 1099406"/>
                <a:gd name="connsiteX57" fmla="*/ 415304 w 623636"/>
                <a:gd name="connsiteY57" fmla="*/ 200238 h 1099406"/>
                <a:gd name="connsiteX58" fmla="*/ 432784 w 623636"/>
                <a:gd name="connsiteY58" fmla="*/ 194865 h 1099406"/>
                <a:gd name="connsiteX59" fmla="*/ 411223 w 623636"/>
                <a:gd name="connsiteY59" fmla="*/ 176093 h 1099406"/>
                <a:gd name="connsiteX60" fmla="*/ 424690 w 623636"/>
                <a:gd name="connsiteY60" fmla="*/ 159905 h 1099406"/>
                <a:gd name="connsiteX61" fmla="*/ 442170 w 623636"/>
                <a:gd name="connsiteY61" fmla="*/ 158613 h 1099406"/>
                <a:gd name="connsiteX62" fmla="*/ 436797 w 623636"/>
                <a:gd name="connsiteY62" fmla="*/ 110186 h 1099406"/>
                <a:gd name="connsiteX63" fmla="*/ 448904 w 623636"/>
                <a:gd name="connsiteY63" fmla="*/ 110186 h 1099406"/>
                <a:gd name="connsiteX64" fmla="*/ 458290 w 623636"/>
                <a:gd name="connsiteY64" fmla="*/ 127666 h 1099406"/>
                <a:gd name="connsiteX65" fmla="*/ 485156 w 623636"/>
                <a:gd name="connsiteY65" fmla="*/ 88693 h 1099406"/>
                <a:gd name="connsiteX66" fmla="*/ 512090 w 623636"/>
                <a:gd name="connsiteY66" fmla="*/ 91413 h 1099406"/>
                <a:gd name="connsiteX67" fmla="*/ 521477 w 623636"/>
                <a:gd name="connsiteY67" fmla="*/ 44346 h 1099406"/>
                <a:gd name="connsiteX68" fmla="*/ 513383 w 623636"/>
                <a:gd name="connsiteY68" fmla="*/ 18840 h 109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3636" h="109940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name="connsiteX0" fmla="*/ 0 w 11630"/>
                <a:gd name="connsiteY0" fmla="*/ 35368 h 38768"/>
                <a:gd name="connsiteX1" fmla="*/ 1905 w 11630"/>
                <a:gd name="connsiteY1" fmla="*/ 0 h 38768"/>
                <a:gd name="connsiteX2" fmla="*/ 11631 w 11630"/>
                <a:gd name="connsiteY2" fmla="*/ 476 h 38768"/>
                <a:gd name="connsiteX3" fmla="*/ 11155 w 11630"/>
                <a:gd name="connsiteY3" fmla="*/ 34892 h 38768"/>
                <a:gd name="connsiteX4" fmla="*/ 6258 w 11630"/>
                <a:gd name="connsiteY4" fmla="*/ 38769 h 38768"/>
                <a:gd name="connsiteX5" fmla="*/ 0 w 11630"/>
                <a:gd name="connsiteY5" fmla="*/ 35368 h 3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38768">
                  <a:moveTo>
                    <a:pt x="0" y="35368"/>
                  </a:moveTo>
                  <a:lnTo>
                    <a:pt x="1905" y="0"/>
                  </a:lnTo>
                  <a:lnTo>
                    <a:pt x="11631" y="476"/>
                  </a:lnTo>
                  <a:lnTo>
                    <a:pt x="11155" y="34892"/>
                  </a:lnTo>
                  <a:lnTo>
                    <a:pt x="6258" y="38769"/>
                  </a:lnTo>
                  <a:lnTo>
                    <a:pt x="0" y="353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name="connsiteX0" fmla="*/ 0 w 17480"/>
                <a:gd name="connsiteY0" fmla="*/ 0 h 48087"/>
                <a:gd name="connsiteX1" fmla="*/ 1020 w 17480"/>
                <a:gd name="connsiteY1" fmla="*/ 34960 h 48087"/>
                <a:gd name="connsiteX2" fmla="*/ 14555 w 17480"/>
                <a:gd name="connsiteY2" fmla="*/ 48087 h 48087"/>
                <a:gd name="connsiteX3" fmla="*/ 17480 w 17480"/>
                <a:gd name="connsiteY3" fmla="*/ 35912 h 48087"/>
                <a:gd name="connsiteX4" fmla="*/ 7278 w 17480"/>
                <a:gd name="connsiteY4" fmla="*/ 26254 h 48087"/>
                <a:gd name="connsiteX5" fmla="*/ 4897 w 17480"/>
                <a:gd name="connsiteY5" fmla="*/ 952 h 48087"/>
                <a:gd name="connsiteX6" fmla="*/ 0 w 17480"/>
                <a:gd name="connsiteY6" fmla="*/ 0 h 4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80" h="48087">
                  <a:moveTo>
                    <a:pt x="0" y="0"/>
                  </a:moveTo>
                  <a:lnTo>
                    <a:pt x="1020" y="34960"/>
                  </a:lnTo>
                  <a:lnTo>
                    <a:pt x="14555" y="48087"/>
                  </a:lnTo>
                  <a:lnTo>
                    <a:pt x="17480" y="35912"/>
                  </a:lnTo>
                  <a:lnTo>
                    <a:pt x="7278" y="26254"/>
                  </a:lnTo>
                  <a:lnTo>
                    <a:pt x="4897" y="952"/>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name="connsiteX0" fmla="*/ 4829 w 29586"/>
                <a:gd name="connsiteY0" fmla="*/ 0 h 13126"/>
                <a:gd name="connsiteX1" fmla="*/ 0 w 29586"/>
                <a:gd name="connsiteY1" fmla="*/ 12175 h 13126"/>
                <a:gd name="connsiteX2" fmla="*/ 18908 w 29586"/>
                <a:gd name="connsiteY2" fmla="*/ 13127 h 13126"/>
                <a:gd name="connsiteX3" fmla="*/ 29587 w 29586"/>
                <a:gd name="connsiteY3" fmla="*/ 2448 h 13126"/>
                <a:gd name="connsiteX4" fmla="*/ 4829 w 29586"/>
                <a:gd name="connsiteY4" fmla="*/ 0 h 13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86" h="13126">
                  <a:moveTo>
                    <a:pt x="4829" y="0"/>
                  </a:moveTo>
                  <a:lnTo>
                    <a:pt x="0" y="12175"/>
                  </a:lnTo>
                  <a:lnTo>
                    <a:pt x="18908" y="13127"/>
                  </a:lnTo>
                  <a:lnTo>
                    <a:pt x="29587" y="2448"/>
                  </a:lnTo>
                  <a:lnTo>
                    <a:pt x="4829"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name="connsiteX0" fmla="*/ 4353 w 15983"/>
                <a:gd name="connsiteY0" fmla="*/ 0 h 12583"/>
                <a:gd name="connsiteX1" fmla="*/ 0 w 15983"/>
                <a:gd name="connsiteY1" fmla="*/ 12583 h 12583"/>
                <a:gd name="connsiteX2" fmla="*/ 13127 w 15983"/>
                <a:gd name="connsiteY2" fmla="*/ 12107 h 12583"/>
                <a:gd name="connsiteX3" fmla="*/ 15984 w 15983"/>
                <a:gd name="connsiteY3" fmla="*/ 1428 h 12583"/>
                <a:gd name="connsiteX4" fmla="*/ 4353 w 15983"/>
                <a:gd name="connsiteY4" fmla="*/ 0 h 1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3" h="12583">
                  <a:moveTo>
                    <a:pt x="4353" y="0"/>
                  </a:moveTo>
                  <a:lnTo>
                    <a:pt x="0" y="12583"/>
                  </a:lnTo>
                  <a:lnTo>
                    <a:pt x="13127" y="12107"/>
                  </a:lnTo>
                  <a:lnTo>
                    <a:pt x="15984" y="1428"/>
                  </a:lnTo>
                  <a:lnTo>
                    <a:pt x="435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name="connsiteX0" fmla="*/ 10679 w 18908"/>
                <a:gd name="connsiteY0" fmla="*/ 42714 h 42713"/>
                <a:gd name="connsiteX1" fmla="*/ 0 w 18908"/>
                <a:gd name="connsiteY1" fmla="*/ 23261 h 42713"/>
                <a:gd name="connsiteX2" fmla="*/ 9250 w 18908"/>
                <a:gd name="connsiteY2" fmla="*/ 0 h 42713"/>
                <a:gd name="connsiteX3" fmla="*/ 16528 w 18908"/>
                <a:gd name="connsiteY3" fmla="*/ 2925 h 42713"/>
                <a:gd name="connsiteX4" fmla="*/ 13127 w 18908"/>
                <a:gd name="connsiteY4" fmla="*/ 20813 h 42713"/>
                <a:gd name="connsiteX5" fmla="*/ 18908 w 18908"/>
                <a:gd name="connsiteY5" fmla="*/ 34892 h 42713"/>
                <a:gd name="connsiteX6" fmla="*/ 18908 w 18908"/>
                <a:gd name="connsiteY6" fmla="*/ 42714 h 42713"/>
                <a:gd name="connsiteX7" fmla="*/ 10679 w 18908"/>
                <a:gd name="connsiteY7" fmla="*/ 42714 h 4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8" h="42713">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name="connsiteX0" fmla="*/ 0 w 21833"/>
                <a:gd name="connsiteY0" fmla="*/ 0 h 17956"/>
                <a:gd name="connsiteX1" fmla="*/ 4421 w 21833"/>
                <a:gd name="connsiteY1" fmla="*/ 13127 h 17956"/>
                <a:gd name="connsiteX2" fmla="*/ 21833 w 21833"/>
                <a:gd name="connsiteY2" fmla="*/ 17956 h 17956"/>
                <a:gd name="connsiteX3" fmla="*/ 14555 w 21833"/>
                <a:gd name="connsiteY3" fmla="*/ 3877 h 17956"/>
                <a:gd name="connsiteX4" fmla="*/ 0 w 21833"/>
                <a:gd name="connsiteY4" fmla="*/ 0 h 17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3" h="17956">
                  <a:moveTo>
                    <a:pt x="0" y="0"/>
                  </a:moveTo>
                  <a:lnTo>
                    <a:pt x="4421" y="13127"/>
                  </a:lnTo>
                  <a:lnTo>
                    <a:pt x="21833" y="17956"/>
                  </a:lnTo>
                  <a:lnTo>
                    <a:pt x="14555" y="3877"/>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name="connsiteX0" fmla="*/ 17004 w 17003"/>
                <a:gd name="connsiteY0" fmla="*/ 22309 h 22309"/>
                <a:gd name="connsiteX1" fmla="*/ 0 w 17003"/>
                <a:gd name="connsiteY1" fmla="*/ 11631 h 22309"/>
                <a:gd name="connsiteX2" fmla="*/ 15984 w 17003"/>
                <a:gd name="connsiteY2" fmla="*/ 0 h 22309"/>
                <a:gd name="connsiteX3" fmla="*/ 17004 w 17003"/>
                <a:gd name="connsiteY3" fmla="*/ 22309 h 22309"/>
              </a:gdLst>
              <a:ahLst/>
              <a:cxnLst>
                <a:cxn ang="0">
                  <a:pos x="connsiteX0" y="connsiteY0"/>
                </a:cxn>
                <a:cxn ang="0">
                  <a:pos x="connsiteX1" y="connsiteY1"/>
                </a:cxn>
                <a:cxn ang="0">
                  <a:pos x="connsiteX2" y="connsiteY2"/>
                </a:cxn>
                <a:cxn ang="0">
                  <a:pos x="connsiteX3" y="connsiteY3"/>
                </a:cxn>
              </a:cxnLst>
              <a:rect l="l" t="t" r="r" b="b"/>
              <a:pathLst>
                <a:path w="17003" h="22309">
                  <a:moveTo>
                    <a:pt x="17004" y="22309"/>
                  </a:moveTo>
                  <a:lnTo>
                    <a:pt x="0" y="11631"/>
                  </a:lnTo>
                  <a:lnTo>
                    <a:pt x="15984" y="0"/>
                  </a:lnTo>
                  <a:lnTo>
                    <a:pt x="17004" y="223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name="connsiteX0" fmla="*/ 0 w 13058"/>
                <a:gd name="connsiteY0" fmla="*/ 21833 h 23261"/>
                <a:gd name="connsiteX1" fmla="*/ 952 w 13058"/>
                <a:gd name="connsiteY1" fmla="*/ 0 h 23261"/>
                <a:gd name="connsiteX2" fmla="*/ 13059 w 13058"/>
                <a:gd name="connsiteY2" fmla="*/ 7754 h 23261"/>
                <a:gd name="connsiteX3" fmla="*/ 8706 w 13058"/>
                <a:gd name="connsiteY3" fmla="*/ 23261 h 23261"/>
                <a:gd name="connsiteX4" fmla="*/ 0 w 13058"/>
                <a:gd name="connsiteY4" fmla="*/ 21833 h 23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8" h="23261">
                  <a:moveTo>
                    <a:pt x="0" y="21833"/>
                  </a:moveTo>
                  <a:lnTo>
                    <a:pt x="952" y="0"/>
                  </a:lnTo>
                  <a:lnTo>
                    <a:pt x="13059" y="7754"/>
                  </a:lnTo>
                  <a:lnTo>
                    <a:pt x="8706" y="23261"/>
                  </a:lnTo>
                  <a:lnTo>
                    <a:pt x="0" y="2183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name="connsiteX0" fmla="*/ 476 w 8229"/>
                <a:gd name="connsiteY0" fmla="*/ 11630 h 15031"/>
                <a:gd name="connsiteX1" fmla="*/ 0 w 8229"/>
                <a:gd name="connsiteY1" fmla="*/ 0 h 15031"/>
                <a:gd name="connsiteX2" fmla="*/ 7753 w 8229"/>
                <a:gd name="connsiteY2" fmla="*/ 0 h 15031"/>
                <a:gd name="connsiteX3" fmla="*/ 8230 w 8229"/>
                <a:gd name="connsiteY3" fmla="*/ 15031 h 15031"/>
                <a:gd name="connsiteX4" fmla="*/ 476 w 8229"/>
                <a:gd name="connsiteY4" fmla="*/ 11630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 h="15031">
                  <a:moveTo>
                    <a:pt x="476" y="11630"/>
                  </a:moveTo>
                  <a:lnTo>
                    <a:pt x="0" y="0"/>
                  </a:lnTo>
                  <a:lnTo>
                    <a:pt x="7753" y="0"/>
                  </a:lnTo>
                  <a:lnTo>
                    <a:pt x="8230" y="15031"/>
                  </a:lnTo>
                  <a:lnTo>
                    <a:pt x="476" y="1163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name="connsiteX0" fmla="*/ 0 w 18432"/>
                <a:gd name="connsiteY0" fmla="*/ 11155 h 14079"/>
                <a:gd name="connsiteX1" fmla="*/ 1497 w 18432"/>
                <a:gd name="connsiteY1" fmla="*/ 0 h 14079"/>
                <a:gd name="connsiteX2" fmla="*/ 18432 w 18432"/>
                <a:gd name="connsiteY2" fmla="*/ 5305 h 14079"/>
                <a:gd name="connsiteX3" fmla="*/ 11699 w 18432"/>
                <a:gd name="connsiteY3" fmla="*/ 14079 h 14079"/>
                <a:gd name="connsiteX4" fmla="*/ 0 w 18432"/>
                <a:gd name="connsiteY4" fmla="*/ 11155 h 1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2" h="14079">
                  <a:moveTo>
                    <a:pt x="0" y="11155"/>
                  </a:moveTo>
                  <a:lnTo>
                    <a:pt x="1497" y="0"/>
                  </a:lnTo>
                  <a:lnTo>
                    <a:pt x="18432" y="5305"/>
                  </a:lnTo>
                  <a:lnTo>
                    <a:pt x="11699" y="14079"/>
                  </a:lnTo>
                  <a:lnTo>
                    <a:pt x="0"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name="connsiteX0" fmla="*/ 6325 w 12650"/>
                <a:gd name="connsiteY0" fmla="*/ 19384 h 19384"/>
                <a:gd name="connsiteX1" fmla="*/ 0 w 12650"/>
                <a:gd name="connsiteY1" fmla="*/ 15032 h 19384"/>
                <a:gd name="connsiteX2" fmla="*/ 1972 w 12650"/>
                <a:gd name="connsiteY2" fmla="*/ 0 h 19384"/>
                <a:gd name="connsiteX3" fmla="*/ 12175 w 12650"/>
                <a:gd name="connsiteY3" fmla="*/ 0 h 19384"/>
                <a:gd name="connsiteX4" fmla="*/ 12651 w 12650"/>
                <a:gd name="connsiteY4" fmla="*/ 14555 h 19384"/>
                <a:gd name="connsiteX5" fmla="*/ 6325 w 12650"/>
                <a:gd name="connsiteY5" fmla="*/ 19384 h 1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0" h="19384">
                  <a:moveTo>
                    <a:pt x="6325" y="19384"/>
                  </a:moveTo>
                  <a:lnTo>
                    <a:pt x="0" y="15032"/>
                  </a:lnTo>
                  <a:lnTo>
                    <a:pt x="1972" y="0"/>
                  </a:lnTo>
                  <a:lnTo>
                    <a:pt x="12175" y="0"/>
                  </a:lnTo>
                  <a:lnTo>
                    <a:pt x="12651" y="14555"/>
                  </a:lnTo>
                  <a:lnTo>
                    <a:pt x="6325" y="193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name="connsiteX0" fmla="*/ 0 w 13126"/>
                <a:gd name="connsiteY0" fmla="*/ 14555 h 17480"/>
                <a:gd name="connsiteX1" fmla="*/ 2925 w 13126"/>
                <a:gd name="connsiteY1" fmla="*/ 0 h 17480"/>
                <a:gd name="connsiteX2" fmla="*/ 10679 w 13126"/>
                <a:gd name="connsiteY2" fmla="*/ 1904 h 17480"/>
                <a:gd name="connsiteX3" fmla="*/ 13127 w 13126"/>
                <a:gd name="connsiteY3" fmla="*/ 12107 h 17480"/>
                <a:gd name="connsiteX4" fmla="*/ 7278 w 13126"/>
                <a:gd name="connsiteY4" fmla="*/ 17480 h 17480"/>
                <a:gd name="connsiteX5" fmla="*/ 0 w 13126"/>
                <a:gd name="connsiteY5" fmla="*/ 14555 h 1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26" h="17480">
                  <a:moveTo>
                    <a:pt x="0" y="14555"/>
                  </a:moveTo>
                  <a:lnTo>
                    <a:pt x="2925" y="0"/>
                  </a:lnTo>
                  <a:lnTo>
                    <a:pt x="10679" y="1904"/>
                  </a:lnTo>
                  <a:lnTo>
                    <a:pt x="13127" y="12107"/>
                  </a:lnTo>
                  <a:lnTo>
                    <a:pt x="7278" y="17480"/>
                  </a:lnTo>
                  <a:lnTo>
                    <a:pt x="0" y="145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name="connsiteX0" fmla="*/ 4353 w 11630"/>
                <a:gd name="connsiteY0" fmla="*/ 16528 h 16527"/>
                <a:gd name="connsiteX1" fmla="*/ 0 w 11630"/>
                <a:gd name="connsiteY1" fmla="*/ 9250 h 16527"/>
                <a:gd name="connsiteX2" fmla="*/ 0 w 11630"/>
                <a:gd name="connsiteY2" fmla="*/ 0 h 16527"/>
                <a:gd name="connsiteX3" fmla="*/ 7278 w 11630"/>
                <a:gd name="connsiteY3" fmla="*/ 0 h 16527"/>
                <a:gd name="connsiteX4" fmla="*/ 11631 w 11630"/>
                <a:gd name="connsiteY4" fmla="*/ 6325 h 16527"/>
                <a:gd name="connsiteX5" fmla="*/ 11631 w 11630"/>
                <a:gd name="connsiteY5" fmla="*/ 15031 h 16527"/>
                <a:gd name="connsiteX6" fmla="*/ 4353 w 11630"/>
                <a:gd name="connsiteY6" fmla="*/ 16528 h 1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0" h="16527">
                  <a:moveTo>
                    <a:pt x="4353" y="16528"/>
                  </a:moveTo>
                  <a:lnTo>
                    <a:pt x="0" y="9250"/>
                  </a:lnTo>
                  <a:lnTo>
                    <a:pt x="0" y="0"/>
                  </a:lnTo>
                  <a:lnTo>
                    <a:pt x="7278" y="0"/>
                  </a:lnTo>
                  <a:lnTo>
                    <a:pt x="11631" y="6325"/>
                  </a:lnTo>
                  <a:lnTo>
                    <a:pt x="11631" y="15031"/>
                  </a:lnTo>
                  <a:lnTo>
                    <a:pt x="4353" y="165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name="connsiteX0" fmla="*/ 2925 w 11630"/>
                <a:gd name="connsiteY0" fmla="*/ 16936 h 18908"/>
                <a:gd name="connsiteX1" fmla="*/ 0 w 11630"/>
                <a:gd name="connsiteY1" fmla="*/ 1428 h 18908"/>
                <a:gd name="connsiteX2" fmla="*/ 5782 w 11630"/>
                <a:gd name="connsiteY2" fmla="*/ 0 h 18908"/>
                <a:gd name="connsiteX3" fmla="*/ 11631 w 11630"/>
                <a:gd name="connsiteY3" fmla="*/ 10134 h 18908"/>
                <a:gd name="connsiteX4" fmla="*/ 10202 w 11630"/>
                <a:gd name="connsiteY4" fmla="*/ 18909 h 18908"/>
                <a:gd name="connsiteX5" fmla="*/ 2925 w 11630"/>
                <a:gd name="connsiteY5" fmla="*/ 16936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30" h="18908">
                  <a:moveTo>
                    <a:pt x="2925" y="16936"/>
                  </a:moveTo>
                  <a:lnTo>
                    <a:pt x="0" y="1428"/>
                  </a:lnTo>
                  <a:lnTo>
                    <a:pt x="5782" y="0"/>
                  </a:lnTo>
                  <a:lnTo>
                    <a:pt x="11631" y="10134"/>
                  </a:lnTo>
                  <a:lnTo>
                    <a:pt x="10202" y="18909"/>
                  </a:lnTo>
                  <a:lnTo>
                    <a:pt x="2925" y="1693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name="connsiteX0" fmla="*/ 3877 w 13603"/>
                <a:gd name="connsiteY0" fmla="*/ 16052 h 17480"/>
                <a:gd name="connsiteX1" fmla="*/ 0 w 13603"/>
                <a:gd name="connsiteY1" fmla="*/ 1020 h 17480"/>
                <a:gd name="connsiteX2" fmla="*/ 11155 w 13603"/>
                <a:gd name="connsiteY2" fmla="*/ 0 h 17480"/>
                <a:gd name="connsiteX3" fmla="*/ 13603 w 13603"/>
                <a:gd name="connsiteY3" fmla="*/ 17480 h 17480"/>
                <a:gd name="connsiteX4" fmla="*/ 3877 w 13603"/>
                <a:gd name="connsiteY4" fmla="*/ 16052 h 1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03" h="17480">
                  <a:moveTo>
                    <a:pt x="3877" y="16052"/>
                  </a:moveTo>
                  <a:lnTo>
                    <a:pt x="0" y="1020"/>
                  </a:lnTo>
                  <a:lnTo>
                    <a:pt x="11155" y="0"/>
                  </a:lnTo>
                  <a:lnTo>
                    <a:pt x="13603" y="17480"/>
                  </a:lnTo>
                  <a:lnTo>
                    <a:pt x="3877" y="16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name="connsiteX0" fmla="*/ 2449 w 11630"/>
                <a:gd name="connsiteY0" fmla="*/ 15032 h 15031"/>
                <a:gd name="connsiteX1" fmla="*/ 0 w 11630"/>
                <a:gd name="connsiteY1" fmla="*/ 1497 h 15031"/>
                <a:gd name="connsiteX2" fmla="*/ 11155 w 11630"/>
                <a:gd name="connsiteY2" fmla="*/ 0 h 15031"/>
                <a:gd name="connsiteX3" fmla="*/ 11631 w 11630"/>
                <a:gd name="connsiteY3" fmla="*/ 11631 h 15031"/>
                <a:gd name="connsiteX4" fmla="*/ 2449 w 11630"/>
                <a:gd name="connsiteY4" fmla="*/ 15032 h 1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0" h="15031">
                  <a:moveTo>
                    <a:pt x="2449" y="15032"/>
                  </a:moveTo>
                  <a:lnTo>
                    <a:pt x="0" y="1497"/>
                  </a:lnTo>
                  <a:lnTo>
                    <a:pt x="11155" y="0"/>
                  </a:lnTo>
                  <a:lnTo>
                    <a:pt x="11631" y="11631"/>
                  </a:lnTo>
                  <a:lnTo>
                    <a:pt x="2449" y="1503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name="connsiteX0" fmla="*/ 8230 w 13399"/>
                <a:gd name="connsiteY0" fmla="*/ 21629 h 21628"/>
                <a:gd name="connsiteX1" fmla="*/ 0 w 13399"/>
                <a:gd name="connsiteY1" fmla="*/ 13875 h 21628"/>
                <a:gd name="connsiteX2" fmla="*/ 476 w 13399"/>
                <a:gd name="connsiteY2" fmla="*/ 0 h 21628"/>
                <a:gd name="connsiteX3" fmla="*/ 13399 w 13399"/>
                <a:gd name="connsiteY3" fmla="*/ 6189 h 21628"/>
                <a:gd name="connsiteX4" fmla="*/ 8230 w 13399"/>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9" h="21628">
                  <a:moveTo>
                    <a:pt x="8230" y="21629"/>
                  </a:moveTo>
                  <a:lnTo>
                    <a:pt x="0" y="13875"/>
                  </a:lnTo>
                  <a:lnTo>
                    <a:pt x="476" y="0"/>
                  </a:lnTo>
                  <a:lnTo>
                    <a:pt x="13399" y="6189"/>
                  </a:lnTo>
                  <a:lnTo>
                    <a:pt x="8230"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name="connsiteX0" fmla="*/ 3061 w 19044"/>
                <a:gd name="connsiteY0" fmla="*/ 15984 h 15983"/>
                <a:gd name="connsiteX1" fmla="*/ 0 w 19044"/>
                <a:gd name="connsiteY1" fmla="*/ 10815 h 15983"/>
                <a:gd name="connsiteX2" fmla="*/ 1565 w 19044"/>
                <a:gd name="connsiteY2" fmla="*/ 0 h 15983"/>
                <a:gd name="connsiteX3" fmla="*/ 19045 w 19044"/>
                <a:gd name="connsiteY3" fmla="*/ 1020 h 15983"/>
                <a:gd name="connsiteX4" fmla="*/ 16460 w 19044"/>
                <a:gd name="connsiteY4" fmla="*/ 9794 h 15983"/>
                <a:gd name="connsiteX5" fmla="*/ 7210 w 19044"/>
                <a:gd name="connsiteY5" fmla="*/ 14419 h 15983"/>
                <a:gd name="connsiteX6" fmla="*/ 3061 w 19044"/>
                <a:gd name="connsiteY6" fmla="*/ 15984 h 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44" h="15983">
                  <a:moveTo>
                    <a:pt x="3061" y="15984"/>
                  </a:moveTo>
                  <a:lnTo>
                    <a:pt x="0" y="10815"/>
                  </a:lnTo>
                  <a:lnTo>
                    <a:pt x="1565" y="0"/>
                  </a:lnTo>
                  <a:lnTo>
                    <a:pt x="19045" y="1020"/>
                  </a:lnTo>
                  <a:lnTo>
                    <a:pt x="16460" y="9794"/>
                  </a:lnTo>
                  <a:lnTo>
                    <a:pt x="7210" y="14419"/>
                  </a:lnTo>
                  <a:lnTo>
                    <a:pt x="3061" y="159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name="connsiteX0" fmla="*/ 9794 w 23737"/>
                <a:gd name="connsiteY0" fmla="*/ 14419 h 14419"/>
                <a:gd name="connsiteX1" fmla="*/ 0 w 23737"/>
                <a:gd name="connsiteY1" fmla="*/ 7686 h 14419"/>
                <a:gd name="connsiteX2" fmla="*/ 9318 w 23737"/>
                <a:gd name="connsiteY2" fmla="*/ 0 h 14419"/>
                <a:gd name="connsiteX3" fmla="*/ 23737 w 23737"/>
                <a:gd name="connsiteY3" fmla="*/ 1496 h 14419"/>
                <a:gd name="connsiteX4" fmla="*/ 20133 w 23737"/>
                <a:gd name="connsiteY4" fmla="*/ 14419 h 14419"/>
                <a:gd name="connsiteX5" fmla="*/ 9794 w 23737"/>
                <a:gd name="connsiteY5" fmla="*/ 14419 h 1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7" h="14419">
                  <a:moveTo>
                    <a:pt x="9794" y="14419"/>
                  </a:moveTo>
                  <a:lnTo>
                    <a:pt x="0" y="7686"/>
                  </a:lnTo>
                  <a:lnTo>
                    <a:pt x="9318" y="0"/>
                  </a:lnTo>
                  <a:lnTo>
                    <a:pt x="23737" y="1496"/>
                  </a:lnTo>
                  <a:lnTo>
                    <a:pt x="20133" y="14419"/>
                  </a:lnTo>
                  <a:lnTo>
                    <a:pt x="9794"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name="connsiteX0" fmla="*/ -6707 w 26617"/>
                <a:gd name="connsiteY0" fmla="*/ 8742 h 17545"/>
                <a:gd name="connsiteX1" fmla="*/ -5684 w 26617"/>
                <a:gd name="connsiteY1" fmla="*/ 446 h 17545"/>
                <a:gd name="connsiteX2" fmla="*/ 7919 w 26617"/>
                <a:gd name="connsiteY2" fmla="*/ -6764 h 17545"/>
                <a:gd name="connsiteX3" fmla="*/ 19752 w 26617"/>
                <a:gd name="connsiteY3" fmla="*/ 3574 h 17545"/>
                <a:gd name="connsiteX4" fmla="*/ 8394 w 26617"/>
                <a:gd name="connsiteY4" fmla="*/ 10781 h 17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7" h="17545">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name="connsiteX0" fmla="*/ 5169 w 17003"/>
                <a:gd name="connsiteY0" fmla="*/ 21629 h 21628"/>
                <a:gd name="connsiteX1" fmla="*/ 0 w 17003"/>
                <a:gd name="connsiteY1" fmla="*/ 4693 h 21628"/>
                <a:gd name="connsiteX2" fmla="*/ 7686 w 17003"/>
                <a:gd name="connsiteY2" fmla="*/ 0 h 21628"/>
                <a:gd name="connsiteX3" fmla="*/ 17004 w 17003"/>
                <a:gd name="connsiteY3" fmla="*/ 20132 h 21628"/>
                <a:gd name="connsiteX4" fmla="*/ 5169 w 17003"/>
                <a:gd name="connsiteY4" fmla="*/ 21629 h 21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3" h="21628">
                  <a:moveTo>
                    <a:pt x="5169" y="21629"/>
                  </a:moveTo>
                  <a:lnTo>
                    <a:pt x="0" y="4693"/>
                  </a:lnTo>
                  <a:lnTo>
                    <a:pt x="7686" y="0"/>
                  </a:lnTo>
                  <a:lnTo>
                    <a:pt x="17004" y="20132"/>
                  </a:lnTo>
                  <a:lnTo>
                    <a:pt x="5169" y="2162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name="connsiteX0" fmla="*/ 13875 w 26253"/>
                <a:gd name="connsiteY0" fmla="*/ 25234 h 25709"/>
                <a:gd name="connsiteX1" fmla="*/ 0 w 26253"/>
                <a:gd name="connsiteY1" fmla="*/ 3061 h 25709"/>
                <a:gd name="connsiteX2" fmla="*/ 6122 w 26253"/>
                <a:gd name="connsiteY2" fmla="*/ 0 h 25709"/>
                <a:gd name="connsiteX3" fmla="*/ 26254 w 26253"/>
                <a:gd name="connsiteY3" fmla="*/ 13331 h 25709"/>
                <a:gd name="connsiteX4" fmla="*/ 25234 w 26253"/>
                <a:gd name="connsiteY4" fmla="*/ 25710 h 25709"/>
                <a:gd name="connsiteX5" fmla="*/ 13875 w 26253"/>
                <a:gd name="connsiteY5" fmla="*/ 25234 h 2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53" h="25709">
                  <a:moveTo>
                    <a:pt x="13875" y="25234"/>
                  </a:moveTo>
                  <a:lnTo>
                    <a:pt x="0" y="3061"/>
                  </a:lnTo>
                  <a:lnTo>
                    <a:pt x="6122" y="0"/>
                  </a:lnTo>
                  <a:lnTo>
                    <a:pt x="26254" y="13331"/>
                  </a:lnTo>
                  <a:lnTo>
                    <a:pt x="25234" y="25710"/>
                  </a:lnTo>
                  <a:lnTo>
                    <a:pt x="13875" y="2523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name="connsiteX0" fmla="*/ 476 w 10814"/>
                <a:gd name="connsiteY0" fmla="*/ 13943 h 13943"/>
                <a:gd name="connsiteX1" fmla="*/ 0 w 10814"/>
                <a:gd name="connsiteY1" fmla="*/ 6189 h 13943"/>
                <a:gd name="connsiteX2" fmla="*/ 8230 w 10814"/>
                <a:gd name="connsiteY2" fmla="*/ 0 h 13943"/>
                <a:gd name="connsiteX3" fmla="*/ 10815 w 10814"/>
                <a:gd name="connsiteY3" fmla="*/ 10339 h 13943"/>
                <a:gd name="connsiteX4" fmla="*/ 476 w 10814"/>
                <a:gd name="connsiteY4" fmla="*/ 13943 h 1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3943">
                  <a:moveTo>
                    <a:pt x="476" y="13943"/>
                  </a:moveTo>
                  <a:lnTo>
                    <a:pt x="0" y="6189"/>
                  </a:lnTo>
                  <a:lnTo>
                    <a:pt x="8230" y="0"/>
                  </a:lnTo>
                  <a:lnTo>
                    <a:pt x="10815" y="10339"/>
                  </a:lnTo>
                  <a:lnTo>
                    <a:pt x="476" y="139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name="connsiteX0" fmla="*/ 8774 w 17547"/>
                <a:gd name="connsiteY0" fmla="*/ 20065 h 20064"/>
                <a:gd name="connsiteX1" fmla="*/ 0 w 17547"/>
                <a:gd name="connsiteY1" fmla="*/ 11290 h 20064"/>
                <a:gd name="connsiteX2" fmla="*/ 544 w 17547"/>
                <a:gd name="connsiteY2" fmla="*/ 0 h 20064"/>
                <a:gd name="connsiteX3" fmla="*/ 12378 w 17547"/>
                <a:gd name="connsiteY3" fmla="*/ 476 h 20064"/>
                <a:gd name="connsiteX4" fmla="*/ 14419 w 17547"/>
                <a:gd name="connsiteY4" fmla="*/ 9250 h 20064"/>
                <a:gd name="connsiteX5" fmla="*/ 17548 w 17547"/>
                <a:gd name="connsiteY5" fmla="*/ 17480 h 20064"/>
                <a:gd name="connsiteX6" fmla="*/ 8774 w 17547"/>
                <a:gd name="connsiteY6" fmla="*/ 20065 h 2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47" h="20064">
                  <a:moveTo>
                    <a:pt x="8774" y="20065"/>
                  </a:moveTo>
                  <a:lnTo>
                    <a:pt x="0" y="11290"/>
                  </a:lnTo>
                  <a:lnTo>
                    <a:pt x="544" y="0"/>
                  </a:lnTo>
                  <a:lnTo>
                    <a:pt x="12378" y="476"/>
                  </a:lnTo>
                  <a:lnTo>
                    <a:pt x="14419" y="9250"/>
                  </a:lnTo>
                  <a:lnTo>
                    <a:pt x="17548" y="17480"/>
                  </a:lnTo>
                  <a:lnTo>
                    <a:pt x="8774" y="2006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name="connsiteX0" fmla="*/ 0 w 43802"/>
                <a:gd name="connsiteY0" fmla="*/ 5917 h 42509"/>
                <a:gd name="connsiteX1" fmla="*/ 31016 w 43802"/>
                <a:gd name="connsiteY1" fmla="*/ 0 h 42509"/>
                <a:gd name="connsiteX2" fmla="*/ 43802 w 43802"/>
                <a:gd name="connsiteY2" fmla="*/ 17412 h 42509"/>
                <a:gd name="connsiteX3" fmla="*/ 39993 w 43802"/>
                <a:gd name="connsiteY3" fmla="*/ 42510 h 42509"/>
                <a:gd name="connsiteX4" fmla="*/ 13603 w 43802"/>
                <a:gd name="connsiteY4" fmla="*/ 38701 h 42509"/>
                <a:gd name="connsiteX5" fmla="*/ 0 w 43802"/>
                <a:gd name="connsiteY5" fmla="*/ 5917 h 4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02" h="42509">
                  <a:moveTo>
                    <a:pt x="0" y="5917"/>
                  </a:moveTo>
                  <a:lnTo>
                    <a:pt x="31016" y="0"/>
                  </a:lnTo>
                  <a:lnTo>
                    <a:pt x="43802" y="17412"/>
                  </a:lnTo>
                  <a:lnTo>
                    <a:pt x="39993" y="42510"/>
                  </a:lnTo>
                  <a:lnTo>
                    <a:pt x="13603" y="38701"/>
                  </a:lnTo>
                  <a:lnTo>
                    <a:pt x="0" y="591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name="connsiteX0" fmla="*/ 1700 w 31083"/>
                <a:gd name="connsiteY0" fmla="*/ 40809 h 40809"/>
                <a:gd name="connsiteX1" fmla="*/ 0 w 31083"/>
                <a:gd name="connsiteY1" fmla="*/ 24690 h 40809"/>
                <a:gd name="connsiteX2" fmla="*/ 22105 w 31083"/>
                <a:gd name="connsiteY2" fmla="*/ 0 h 40809"/>
                <a:gd name="connsiteX3" fmla="*/ 31083 w 31083"/>
                <a:gd name="connsiteY3" fmla="*/ 15712 h 40809"/>
                <a:gd name="connsiteX4" fmla="*/ 26798 w 31083"/>
                <a:gd name="connsiteY4" fmla="*/ 33192 h 40809"/>
                <a:gd name="connsiteX5" fmla="*/ 1700 w 31083"/>
                <a:gd name="connsiteY5" fmla="*/ 40809 h 4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3" h="40809">
                  <a:moveTo>
                    <a:pt x="1700" y="40809"/>
                  </a:moveTo>
                  <a:lnTo>
                    <a:pt x="0" y="24690"/>
                  </a:lnTo>
                  <a:lnTo>
                    <a:pt x="22105" y="0"/>
                  </a:lnTo>
                  <a:lnTo>
                    <a:pt x="31083" y="15712"/>
                  </a:lnTo>
                  <a:lnTo>
                    <a:pt x="26798" y="33192"/>
                  </a:lnTo>
                  <a:lnTo>
                    <a:pt x="1700" y="408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name="connsiteX0" fmla="*/ 0 w 22173"/>
                <a:gd name="connsiteY0" fmla="*/ 7142 h 14351"/>
                <a:gd name="connsiteX1" fmla="*/ 2448 w 22173"/>
                <a:gd name="connsiteY1" fmla="*/ 0 h 14351"/>
                <a:gd name="connsiteX2" fmla="*/ 17956 w 22173"/>
                <a:gd name="connsiteY2" fmla="*/ 0 h 14351"/>
                <a:gd name="connsiteX3" fmla="*/ 22173 w 22173"/>
                <a:gd name="connsiteY3" fmla="*/ 14351 h 14351"/>
                <a:gd name="connsiteX4" fmla="*/ 10202 w 22173"/>
                <a:gd name="connsiteY4" fmla="*/ 14351 h 14351"/>
                <a:gd name="connsiteX5" fmla="*/ 0 w 22173"/>
                <a:gd name="connsiteY5" fmla="*/ 7142 h 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73" h="14351">
                  <a:moveTo>
                    <a:pt x="0" y="7142"/>
                  </a:moveTo>
                  <a:lnTo>
                    <a:pt x="2448" y="0"/>
                  </a:lnTo>
                  <a:lnTo>
                    <a:pt x="17956" y="0"/>
                  </a:lnTo>
                  <a:lnTo>
                    <a:pt x="22173" y="14351"/>
                  </a:lnTo>
                  <a:lnTo>
                    <a:pt x="10202" y="14351"/>
                  </a:lnTo>
                  <a:lnTo>
                    <a:pt x="0" y="714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name="connsiteX0" fmla="*/ 7210 w 16187"/>
                <a:gd name="connsiteY0" fmla="*/ 17344 h 20268"/>
                <a:gd name="connsiteX1" fmla="*/ 0 w 16187"/>
                <a:gd name="connsiteY1" fmla="*/ 7142 h 20268"/>
                <a:gd name="connsiteX2" fmla="*/ 5985 w 16187"/>
                <a:gd name="connsiteY2" fmla="*/ 0 h 20268"/>
                <a:gd name="connsiteX3" fmla="*/ 16188 w 16187"/>
                <a:gd name="connsiteY3" fmla="*/ 5917 h 20268"/>
                <a:gd name="connsiteX4" fmla="*/ 11970 w 16187"/>
                <a:gd name="connsiteY4" fmla="*/ 20269 h 20268"/>
                <a:gd name="connsiteX5" fmla="*/ 7210 w 16187"/>
                <a:gd name="connsiteY5" fmla="*/ 17344 h 2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7" h="20268">
                  <a:moveTo>
                    <a:pt x="7210" y="17344"/>
                  </a:moveTo>
                  <a:lnTo>
                    <a:pt x="0" y="7142"/>
                  </a:lnTo>
                  <a:lnTo>
                    <a:pt x="5985" y="0"/>
                  </a:lnTo>
                  <a:lnTo>
                    <a:pt x="16188" y="5917"/>
                  </a:lnTo>
                  <a:lnTo>
                    <a:pt x="11970" y="20269"/>
                  </a:lnTo>
                  <a:lnTo>
                    <a:pt x="7210" y="1734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name="connsiteX0" fmla="*/ 0 w 10814"/>
                <a:gd name="connsiteY0" fmla="*/ 15507 h 16119"/>
                <a:gd name="connsiteX1" fmla="*/ 2380 w 10814"/>
                <a:gd name="connsiteY1" fmla="*/ 544 h 16119"/>
                <a:gd name="connsiteX2" fmla="*/ 9590 w 10814"/>
                <a:gd name="connsiteY2" fmla="*/ 0 h 16119"/>
                <a:gd name="connsiteX3" fmla="*/ 10815 w 10814"/>
                <a:gd name="connsiteY3" fmla="*/ 16120 h 16119"/>
                <a:gd name="connsiteX4" fmla="*/ 0 w 10814"/>
                <a:gd name="connsiteY4" fmla="*/ 15507 h 1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 h="16119">
                  <a:moveTo>
                    <a:pt x="0" y="15507"/>
                  </a:moveTo>
                  <a:lnTo>
                    <a:pt x="2380" y="544"/>
                  </a:lnTo>
                  <a:lnTo>
                    <a:pt x="9590" y="0"/>
                  </a:lnTo>
                  <a:lnTo>
                    <a:pt x="10815" y="16120"/>
                  </a:lnTo>
                  <a:lnTo>
                    <a:pt x="0" y="1550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name="connsiteX0" fmla="*/ 9522 w 18500"/>
                <a:gd name="connsiteY0" fmla="*/ 14963 h 14963"/>
                <a:gd name="connsiteX1" fmla="*/ 0 w 18500"/>
                <a:gd name="connsiteY1" fmla="*/ 7142 h 14963"/>
                <a:gd name="connsiteX2" fmla="*/ 9522 w 18500"/>
                <a:gd name="connsiteY2" fmla="*/ 0 h 14963"/>
                <a:gd name="connsiteX3" fmla="*/ 18500 w 18500"/>
                <a:gd name="connsiteY3" fmla="*/ 10746 h 14963"/>
                <a:gd name="connsiteX4" fmla="*/ 9522 w 18500"/>
                <a:gd name="connsiteY4" fmla="*/ 14963 h 1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0" h="14963">
                  <a:moveTo>
                    <a:pt x="9522" y="14963"/>
                  </a:moveTo>
                  <a:lnTo>
                    <a:pt x="0" y="7142"/>
                  </a:lnTo>
                  <a:lnTo>
                    <a:pt x="9522" y="0"/>
                  </a:lnTo>
                  <a:lnTo>
                    <a:pt x="18500" y="10746"/>
                  </a:lnTo>
                  <a:lnTo>
                    <a:pt x="9522" y="1496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name="connsiteX0" fmla="*/ 1224 w 32715"/>
                <a:gd name="connsiteY0" fmla="*/ 22173 h 36116"/>
                <a:gd name="connsiteX1" fmla="*/ 0 w 32715"/>
                <a:gd name="connsiteY1" fmla="*/ 1156 h 36116"/>
                <a:gd name="connsiteX2" fmla="*/ 17548 w 32715"/>
                <a:gd name="connsiteY2" fmla="*/ 0 h 36116"/>
                <a:gd name="connsiteX3" fmla="*/ 32716 w 32715"/>
                <a:gd name="connsiteY3" fmla="*/ 34960 h 36116"/>
                <a:gd name="connsiteX4" fmla="*/ 23329 w 32715"/>
                <a:gd name="connsiteY4" fmla="*/ 36116 h 36116"/>
                <a:gd name="connsiteX5" fmla="*/ 1224 w 32715"/>
                <a:gd name="connsiteY5" fmla="*/ 22173 h 3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15" h="36116">
                  <a:moveTo>
                    <a:pt x="1224" y="22173"/>
                  </a:moveTo>
                  <a:lnTo>
                    <a:pt x="0" y="1156"/>
                  </a:lnTo>
                  <a:lnTo>
                    <a:pt x="17548" y="0"/>
                  </a:lnTo>
                  <a:lnTo>
                    <a:pt x="32716" y="34960"/>
                  </a:lnTo>
                  <a:lnTo>
                    <a:pt x="23329" y="36116"/>
                  </a:lnTo>
                  <a:lnTo>
                    <a:pt x="1224" y="221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name="connsiteX0" fmla="*/ 0 w 22173"/>
                <a:gd name="connsiteY0" fmla="*/ 19861 h 22173"/>
                <a:gd name="connsiteX1" fmla="*/ 11631 w 22173"/>
                <a:gd name="connsiteY1" fmla="*/ 0 h 22173"/>
                <a:gd name="connsiteX2" fmla="*/ 22173 w 22173"/>
                <a:gd name="connsiteY2" fmla="*/ 7006 h 22173"/>
                <a:gd name="connsiteX3" fmla="*/ 12855 w 22173"/>
                <a:gd name="connsiteY3" fmla="*/ 22173 h 22173"/>
                <a:gd name="connsiteX4" fmla="*/ 0 w 22173"/>
                <a:gd name="connsiteY4" fmla="*/ 19861 h 22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3" h="22173">
                  <a:moveTo>
                    <a:pt x="0" y="19861"/>
                  </a:moveTo>
                  <a:lnTo>
                    <a:pt x="11631" y="0"/>
                  </a:lnTo>
                  <a:lnTo>
                    <a:pt x="22173" y="7006"/>
                  </a:lnTo>
                  <a:lnTo>
                    <a:pt x="12855" y="22173"/>
                  </a:lnTo>
                  <a:lnTo>
                    <a:pt x="0" y="198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name="connsiteX0" fmla="*/ 0 w 11154"/>
                <a:gd name="connsiteY0" fmla="*/ 14419 h 14895"/>
                <a:gd name="connsiteX1" fmla="*/ 0 w 11154"/>
                <a:gd name="connsiteY1" fmla="*/ 0 h 14895"/>
                <a:gd name="connsiteX2" fmla="*/ 8842 w 11154"/>
                <a:gd name="connsiteY2" fmla="*/ 2313 h 14895"/>
                <a:gd name="connsiteX3" fmla="*/ 11155 w 11154"/>
                <a:gd name="connsiteY3" fmla="*/ 14895 h 14895"/>
                <a:gd name="connsiteX4" fmla="*/ 0 w 11154"/>
                <a:gd name="connsiteY4" fmla="*/ 14419 h 14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4" h="14895">
                  <a:moveTo>
                    <a:pt x="0" y="14419"/>
                  </a:moveTo>
                  <a:lnTo>
                    <a:pt x="0" y="0"/>
                  </a:lnTo>
                  <a:lnTo>
                    <a:pt x="8842" y="2313"/>
                  </a:lnTo>
                  <a:lnTo>
                    <a:pt x="11155" y="14895"/>
                  </a:lnTo>
                  <a:lnTo>
                    <a:pt x="0" y="1441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name="connsiteX0" fmla="*/ 3265 w 9318"/>
                <a:gd name="connsiteY0" fmla="*/ 17616 h 20404"/>
                <a:gd name="connsiteX1" fmla="*/ 0 w 9318"/>
                <a:gd name="connsiteY1" fmla="*/ 0 h 20404"/>
                <a:gd name="connsiteX2" fmla="*/ 6530 w 9318"/>
                <a:gd name="connsiteY2" fmla="*/ 884 h 20404"/>
                <a:gd name="connsiteX3" fmla="*/ 9318 w 9318"/>
                <a:gd name="connsiteY3" fmla="*/ 20405 h 20404"/>
                <a:gd name="connsiteX4" fmla="*/ 3265 w 9318"/>
                <a:gd name="connsiteY4" fmla="*/ 17616 h 20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20404">
                  <a:moveTo>
                    <a:pt x="3265" y="17616"/>
                  </a:moveTo>
                  <a:lnTo>
                    <a:pt x="0" y="0"/>
                  </a:lnTo>
                  <a:lnTo>
                    <a:pt x="6530" y="884"/>
                  </a:lnTo>
                  <a:lnTo>
                    <a:pt x="9318" y="20405"/>
                  </a:lnTo>
                  <a:lnTo>
                    <a:pt x="3265" y="176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name="connsiteX0" fmla="*/ 5169 w 9318"/>
                <a:gd name="connsiteY0" fmla="*/ 10678 h 10678"/>
                <a:gd name="connsiteX1" fmla="*/ 0 w 9318"/>
                <a:gd name="connsiteY1" fmla="*/ 952 h 10678"/>
                <a:gd name="connsiteX2" fmla="*/ 6530 w 9318"/>
                <a:gd name="connsiteY2" fmla="*/ 0 h 10678"/>
                <a:gd name="connsiteX3" fmla="*/ 9318 w 9318"/>
                <a:gd name="connsiteY3" fmla="*/ 10202 h 10678"/>
                <a:gd name="connsiteX4" fmla="*/ 5169 w 9318"/>
                <a:gd name="connsiteY4" fmla="*/ 10678 h 10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8" h="10678">
                  <a:moveTo>
                    <a:pt x="5169" y="10678"/>
                  </a:moveTo>
                  <a:lnTo>
                    <a:pt x="0" y="952"/>
                  </a:lnTo>
                  <a:lnTo>
                    <a:pt x="6530" y="0"/>
                  </a:lnTo>
                  <a:lnTo>
                    <a:pt x="9318" y="10202"/>
                  </a:lnTo>
                  <a:lnTo>
                    <a:pt x="5169" y="1067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name="connsiteX0" fmla="*/ 1360 w 8365"/>
                <a:gd name="connsiteY0" fmla="*/ 10270 h 11630"/>
                <a:gd name="connsiteX1" fmla="*/ 0 w 8365"/>
                <a:gd name="connsiteY1" fmla="*/ 0 h 11630"/>
                <a:gd name="connsiteX2" fmla="*/ 8366 w 8365"/>
                <a:gd name="connsiteY2" fmla="*/ 3741 h 11630"/>
                <a:gd name="connsiteX3" fmla="*/ 8366 w 8365"/>
                <a:gd name="connsiteY3" fmla="*/ 11631 h 11630"/>
                <a:gd name="connsiteX4" fmla="*/ 1360 w 8365"/>
                <a:gd name="connsiteY4" fmla="*/ 10270 h 11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5" h="11630">
                  <a:moveTo>
                    <a:pt x="1360" y="10270"/>
                  </a:moveTo>
                  <a:lnTo>
                    <a:pt x="0" y="0"/>
                  </a:lnTo>
                  <a:lnTo>
                    <a:pt x="8366" y="3741"/>
                  </a:lnTo>
                  <a:lnTo>
                    <a:pt x="8366" y="11631"/>
                  </a:lnTo>
                  <a:lnTo>
                    <a:pt x="1360" y="1027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name="connsiteX0" fmla="*/ 2789 w 9250"/>
                <a:gd name="connsiteY0" fmla="*/ 9726 h 10202"/>
                <a:gd name="connsiteX1" fmla="*/ 0 w 9250"/>
                <a:gd name="connsiteY1" fmla="*/ 0 h 10202"/>
                <a:gd name="connsiteX2" fmla="*/ 7890 w 9250"/>
                <a:gd name="connsiteY2" fmla="*/ 2313 h 10202"/>
                <a:gd name="connsiteX3" fmla="*/ 9250 w 9250"/>
                <a:gd name="connsiteY3" fmla="*/ 10202 h 10202"/>
                <a:gd name="connsiteX4" fmla="*/ 2789 w 9250"/>
                <a:gd name="connsiteY4" fmla="*/ 9726 h 10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50" h="10202">
                  <a:moveTo>
                    <a:pt x="2789" y="9726"/>
                  </a:moveTo>
                  <a:lnTo>
                    <a:pt x="0" y="0"/>
                  </a:lnTo>
                  <a:lnTo>
                    <a:pt x="7890" y="2313"/>
                  </a:lnTo>
                  <a:lnTo>
                    <a:pt x="9250" y="10202"/>
                  </a:lnTo>
                  <a:lnTo>
                    <a:pt x="2789" y="97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name="connsiteX0" fmla="*/ 0 w 26526"/>
                <a:gd name="connsiteY0" fmla="*/ 0 h 9386"/>
                <a:gd name="connsiteX1" fmla="*/ 26526 w 26526"/>
                <a:gd name="connsiteY1" fmla="*/ 7006 h 9386"/>
                <a:gd name="connsiteX2" fmla="*/ 19520 w 26526"/>
                <a:gd name="connsiteY2" fmla="*/ 9386 h 9386"/>
                <a:gd name="connsiteX3" fmla="*/ 2313 w 26526"/>
                <a:gd name="connsiteY3" fmla="*/ 7006 h 9386"/>
                <a:gd name="connsiteX4" fmla="*/ 0 w 26526"/>
                <a:gd name="connsiteY4" fmla="*/ 0 h 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6" h="9386">
                  <a:moveTo>
                    <a:pt x="0" y="0"/>
                  </a:moveTo>
                  <a:lnTo>
                    <a:pt x="26526" y="7006"/>
                  </a:lnTo>
                  <a:lnTo>
                    <a:pt x="19520" y="9386"/>
                  </a:lnTo>
                  <a:lnTo>
                    <a:pt x="2313" y="7006"/>
                  </a:lnTo>
                  <a:lnTo>
                    <a:pt x="0"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name="connsiteX0" fmla="*/ 0 w 10134"/>
                <a:gd name="connsiteY0" fmla="*/ 6189 h 6189"/>
                <a:gd name="connsiteX1" fmla="*/ 9386 w 10134"/>
                <a:gd name="connsiteY1" fmla="*/ 0 h 6189"/>
                <a:gd name="connsiteX2" fmla="*/ 10134 w 10134"/>
                <a:gd name="connsiteY2" fmla="*/ 4625 h 6189"/>
                <a:gd name="connsiteX3" fmla="*/ 0 w 10134"/>
                <a:gd name="connsiteY3" fmla="*/ 6189 h 6189"/>
              </a:gdLst>
              <a:ahLst/>
              <a:cxnLst>
                <a:cxn ang="0">
                  <a:pos x="connsiteX0" y="connsiteY0"/>
                </a:cxn>
                <a:cxn ang="0">
                  <a:pos x="connsiteX1" y="connsiteY1"/>
                </a:cxn>
                <a:cxn ang="0">
                  <a:pos x="connsiteX2" y="connsiteY2"/>
                </a:cxn>
                <a:cxn ang="0">
                  <a:pos x="connsiteX3" y="connsiteY3"/>
                </a:cxn>
              </a:cxnLst>
              <a:rect l="l" t="t" r="r" b="b"/>
              <a:pathLst>
                <a:path w="10134" h="6189">
                  <a:moveTo>
                    <a:pt x="0" y="6189"/>
                  </a:moveTo>
                  <a:lnTo>
                    <a:pt x="9386" y="0"/>
                  </a:lnTo>
                  <a:lnTo>
                    <a:pt x="10134" y="4625"/>
                  </a:lnTo>
                  <a:lnTo>
                    <a:pt x="0" y="618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name="connsiteX0" fmla="*/ 0 w 40673"/>
                <a:gd name="connsiteY0" fmla="*/ 40061 h 44618"/>
                <a:gd name="connsiteX1" fmla="*/ 35028 w 40673"/>
                <a:gd name="connsiteY1" fmla="*/ 0 h 44618"/>
                <a:gd name="connsiteX2" fmla="*/ 40673 w 40673"/>
                <a:gd name="connsiteY2" fmla="*/ 12447 h 44618"/>
                <a:gd name="connsiteX3" fmla="*/ 23125 w 40673"/>
                <a:gd name="connsiteY3" fmla="*/ 37817 h 44618"/>
                <a:gd name="connsiteX4" fmla="*/ 2245 w 40673"/>
                <a:gd name="connsiteY4" fmla="*/ 44618 h 44618"/>
                <a:gd name="connsiteX5" fmla="*/ 0 w 40673"/>
                <a:gd name="connsiteY5" fmla="*/ 40061 h 4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73" h="44618">
                  <a:moveTo>
                    <a:pt x="0" y="40061"/>
                  </a:moveTo>
                  <a:lnTo>
                    <a:pt x="35028" y="0"/>
                  </a:lnTo>
                  <a:lnTo>
                    <a:pt x="40673" y="12447"/>
                  </a:lnTo>
                  <a:lnTo>
                    <a:pt x="23125" y="37817"/>
                  </a:lnTo>
                  <a:lnTo>
                    <a:pt x="2245" y="44618"/>
                  </a:lnTo>
                  <a:lnTo>
                    <a:pt x="0" y="4006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name="connsiteX0" fmla="*/ 0 w 31015"/>
                <a:gd name="connsiteY0" fmla="*/ 20337 h 23669"/>
                <a:gd name="connsiteX1" fmla="*/ 31015 w 31015"/>
                <a:gd name="connsiteY1" fmla="*/ 0 h 23669"/>
                <a:gd name="connsiteX2" fmla="*/ 31015 w 31015"/>
                <a:gd name="connsiteY2" fmla="*/ 7346 h 23669"/>
                <a:gd name="connsiteX3" fmla="*/ 6189 w 31015"/>
                <a:gd name="connsiteY3" fmla="*/ 23669 h 23669"/>
                <a:gd name="connsiteX4" fmla="*/ 0 w 31015"/>
                <a:gd name="connsiteY4" fmla="*/ 20337 h 2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15" h="23669">
                  <a:moveTo>
                    <a:pt x="0" y="20337"/>
                  </a:moveTo>
                  <a:lnTo>
                    <a:pt x="31015" y="0"/>
                  </a:lnTo>
                  <a:lnTo>
                    <a:pt x="31015" y="7346"/>
                  </a:lnTo>
                  <a:lnTo>
                    <a:pt x="6189" y="23669"/>
                  </a:lnTo>
                  <a:lnTo>
                    <a:pt x="0" y="2033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name="connsiteX0" fmla="*/ 4489 w 38904"/>
                <a:gd name="connsiteY0" fmla="*/ 28226 h 30471"/>
                <a:gd name="connsiteX1" fmla="*/ 0 w 38904"/>
                <a:gd name="connsiteY1" fmla="*/ 16392 h 30471"/>
                <a:gd name="connsiteX2" fmla="*/ 19180 w 38904"/>
                <a:gd name="connsiteY2" fmla="*/ 0 h 30471"/>
                <a:gd name="connsiteX3" fmla="*/ 38905 w 38904"/>
                <a:gd name="connsiteY3" fmla="*/ 7346 h 30471"/>
                <a:gd name="connsiteX4" fmla="*/ 30471 w 38904"/>
                <a:gd name="connsiteY4" fmla="*/ 19793 h 30471"/>
                <a:gd name="connsiteX5" fmla="*/ 21425 w 38904"/>
                <a:gd name="connsiteY5" fmla="*/ 30471 h 30471"/>
                <a:gd name="connsiteX6" fmla="*/ 4489 w 38904"/>
                <a:gd name="connsiteY6" fmla="*/ 28226 h 30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04" h="30471">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name="connsiteX0" fmla="*/ 11291 w 55908"/>
                <a:gd name="connsiteY0" fmla="*/ 44550 h 44550"/>
                <a:gd name="connsiteX1" fmla="*/ 0 w 55908"/>
                <a:gd name="connsiteY1" fmla="*/ 36116 h 44550"/>
                <a:gd name="connsiteX2" fmla="*/ 1156 w 55908"/>
                <a:gd name="connsiteY2" fmla="*/ 15780 h 44550"/>
                <a:gd name="connsiteX3" fmla="*/ 12991 w 55908"/>
                <a:gd name="connsiteY3" fmla="*/ 12991 h 44550"/>
                <a:gd name="connsiteX4" fmla="*/ 46863 w 55908"/>
                <a:gd name="connsiteY4" fmla="*/ 0 h 44550"/>
                <a:gd name="connsiteX5" fmla="*/ 55909 w 55908"/>
                <a:gd name="connsiteY5" fmla="*/ 7346 h 44550"/>
                <a:gd name="connsiteX6" fmla="*/ 33872 w 55908"/>
                <a:gd name="connsiteY6" fmla="*/ 18636 h 44550"/>
                <a:gd name="connsiteX7" fmla="*/ 25370 w 55908"/>
                <a:gd name="connsiteY7" fmla="*/ 37817 h 44550"/>
                <a:gd name="connsiteX8" fmla="*/ 19725 w 55908"/>
                <a:gd name="connsiteY8" fmla="*/ 44550 h 44550"/>
                <a:gd name="connsiteX9" fmla="*/ 11291 w 55908"/>
                <a:gd name="connsiteY9" fmla="*/ 44550 h 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08" h="44550">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name="connsiteX0" fmla="*/ 0 w 1053631"/>
                <a:gd name="connsiteY0" fmla="*/ 491346 h 649414"/>
                <a:gd name="connsiteX1" fmla="*/ 56997 w 1053631"/>
                <a:gd name="connsiteY1" fmla="*/ 595138 h 649414"/>
                <a:gd name="connsiteX2" fmla="*/ 120728 w 1053631"/>
                <a:gd name="connsiteY2" fmla="*/ 649414 h 649414"/>
                <a:gd name="connsiteX3" fmla="*/ 208264 w 1053631"/>
                <a:gd name="connsiteY3" fmla="*/ 584731 h 649414"/>
                <a:gd name="connsiteX4" fmla="*/ 251386 w 1053631"/>
                <a:gd name="connsiteY4" fmla="*/ 589356 h 649414"/>
                <a:gd name="connsiteX5" fmla="*/ 276960 w 1053631"/>
                <a:gd name="connsiteY5" fmla="*/ 606428 h 649414"/>
                <a:gd name="connsiteX6" fmla="*/ 331645 w 1053631"/>
                <a:gd name="connsiteY6" fmla="*/ 588200 h 649414"/>
                <a:gd name="connsiteX7" fmla="*/ 331713 w 1053631"/>
                <a:gd name="connsiteY7" fmla="*/ 588472 h 649414"/>
                <a:gd name="connsiteX8" fmla="*/ 345316 w 1053631"/>
                <a:gd name="connsiteY8" fmla="*/ 517940 h 649414"/>
                <a:gd name="connsiteX9" fmla="*/ 397552 w 1053631"/>
                <a:gd name="connsiteY9" fmla="*/ 461351 h 649414"/>
                <a:gd name="connsiteX10" fmla="*/ 451284 w 1053631"/>
                <a:gd name="connsiteY10" fmla="*/ 461351 h 649414"/>
                <a:gd name="connsiteX11" fmla="*/ 493182 w 1053631"/>
                <a:gd name="connsiteY11" fmla="*/ 512771 h 649414"/>
                <a:gd name="connsiteX12" fmla="*/ 502364 w 1053631"/>
                <a:gd name="connsiteY12" fmla="*/ 515831 h 649414"/>
                <a:gd name="connsiteX13" fmla="*/ 521137 w 1053631"/>
                <a:gd name="connsiteY13" fmla="*/ 506513 h 649414"/>
                <a:gd name="connsiteX14" fmla="*/ 585276 w 1053631"/>
                <a:gd name="connsiteY14" fmla="*/ 532427 h 649414"/>
                <a:gd name="connsiteX15" fmla="*/ 650162 w 1053631"/>
                <a:gd name="connsiteY15" fmla="*/ 531203 h 649414"/>
                <a:gd name="connsiteX16" fmla="*/ 663629 w 1053631"/>
                <a:gd name="connsiteY16" fmla="*/ 494883 h 649414"/>
                <a:gd name="connsiteX17" fmla="*/ 723416 w 1053631"/>
                <a:gd name="connsiteY17" fmla="*/ 500732 h 649414"/>
                <a:gd name="connsiteX18" fmla="*/ 824963 w 1053631"/>
                <a:gd name="connsiteY18" fmla="*/ 474342 h 649414"/>
                <a:gd name="connsiteX19" fmla="*/ 864276 w 1053631"/>
                <a:gd name="connsiteY19" fmla="*/ 480327 h 649414"/>
                <a:gd name="connsiteX20" fmla="*/ 878355 w 1053631"/>
                <a:gd name="connsiteY20" fmla="*/ 459855 h 649414"/>
                <a:gd name="connsiteX21" fmla="*/ 945147 w 1053631"/>
                <a:gd name="connsiteY21" fmla="*/ 462643 h 649414"/>
                <a:gd name="connsiteX22" fmla="*/ 972693 w 1053631"/>
                <a:gd name="connsiteY22" fmla="*/ 453461 h 649414"/>
                <a:gd name="connsiteX23" fmla="*/ 993574 w 1053631"/>
                <a:gd name="connsiteY23" fmla="*/ 472981 h 649414"/>
                <a:gd name="connsiteX24" fmla="*/ 1001260 w 1053631"/>
                <a:gd name="connsiteY24" fmla="*/ 470125 h 649414"/>
                <a:gd name="connsiteX25" fmla="*/ 1014591 w 1053631"/>
                <a:gd name="connsiteY25" fmla="*/ 473458 h 649414"/>
                <a:gd name="connsiteX26" fmla="*/ 1030711 w 1053631"/>
                <a:gd name="connsiteY26" fmla="*/ 457338 h 649414"/>
                <a:gd name="connsiteX27" fmla="*/ 1053632 w 1053631"/>
                <a:gd name="connsiteY27" fmla="*/ 457746 h 649414"/>
                <a:gd name="connsiteX28" fmla="*/ 1053632 w 1053631"/>
                <a:gd name="connsiteY28" fmla="*/ 446455 h 649414"/>
                <a:gd name="connsiteX29" fmla="*/ 990853 w 1053631"/>
                <a:gd name="connsiteY29" fmla="*/ 394151 h 649414"/>
                <a:gd name="connsiteX30" fmla="*/ 960518 w 1053631"/>
                <a:gd name="connsiteY30" fmla="*/ 342187 h 649414"/>
                <a:gd name="connsiteX31" fmla="*/ 877675 w 1053631"/>
                <a:gd name="connsiteY31" fmla="*/ 272335 h 649414"/>
                <a:gd name="connsiteX32" fmla="*/ 863596 w 1053631"/>
                <a:gd name="connsiteY32" fmla="*/ 236287 h 649414"/>
                <a:gd name="connsiteX33" fmla="*/ 799593 w 1053631"/>
                <a:gd name="connsiteY33" fmla="*/ 225608 h 649414"/>
                <a:gd name="connsiteX34" fmla="*/ 781569 w 1053631"/>
                <a:gd name="connsiteY34" fmla="*/ 194049 h 649414"/>
                <a:gd name="connsiteX35" fmla="*/ 711785 w 1053631"/>
                <a:gd name="connsiteY35" fmla="*/ 163850 h 649414"/>
                <a:gd name="connsiteX36" fmla="*/ 732326 w 1053631"/>
                <a:gd name="connsiteY36" fmla="*/ 88557 h 649414"/>
                <a:gd name="connsiteX37" fmla="*/ 671315 w 1053631"/>
                <a:gd name="connsiteY37" fmla="*/ 0 h 649414"/>
                <a:gd name="connsiteX38" fmla="*/ 614250 w 1053631"/>
                <a:gd name="connsiteY38" fmla="*/ 9046 h 649414"/>
                <a:gd name="connsiteX39" fmla="*/ 591465 w 1053631"/>
                <a:gd name="connsiteY39" fmla="*/ 67200 h 649414"/>
                <a:gd name="connsiteX40" fmla="*/ 538685 w 1053631"/>
                <a:gd name="connsiteY40" fmla="*/ 102432 h 649414"/>
                <a:gd name="connsiteX41" fmla="*/ 498759 w 1053631"/>
                <a:gd name="connsiteY41" fmla="*/ 147866 h 649414"/>
                <a:gd name="connsiteX42" fmla="*/ 378031 w 1053631"/>
                <a:gd name="connsiteY42" fmla="*/ 158341 h 649414"/>
                <a:gd name="connsiteX43" fmla="*/ 366673 w 1053631"/>
                <a:gd name="connsiteY43" fmla="*/ 172896 h 649414"/>
                <a:gd name="connsiteX44" fmla="*/ 381908 w 1053631"/>
                <a:gd name="connsiteY44" fmla="*/ 195069 h 649414"/>
                <a:gd name="connsiteX45" fmla="*/ 336678 w 1053631"/>
                <a:gd name="connsiteY45" fmla="*/ 237103 h 649414"/>
                <a:gd name="connsiteX46" fmla="*/ 279681 w 1053631"/>
                <a:gd name="connsiteY46" fmla="*/ 246557 h 649414"/>
                <a:gd name="connsiteX47" fmla="*/ 183030 w 1053631"/>
                <a:gd name="connsiteY47" fmla="*/ 289203 h 649414"/>
                <a:gd name="connsiteX48" fmla="*/ 165482 w 1053631"/>
                <a:gd name="connsiteY48" fmla="*/ 257032 h 649414"/>
                <a:gd name="connsiteX49" fmla="*/ 157796 w 1053631"/>
                <a:gd name="connsiteY49" fmla="*/ 256487 h 649414"/>
                <a:gd name="connsiteX50" fmla="*/ 143581 w 1053631"/>
                <a:gd name="connsiteY50" fmla="*/ 275532 h 649414"/>
                <a:gd name="connsiteX51" fmla="*/ 110798 w 1053631"/>
                <a:gd name="connsiteY51" fmla="*/ 287979 h 649414"/>
                <a:gd name="connsiteX52" fmla="*/ 67880 w 1053631"/>
                <a:gd name="connsiteY52" fmla="*/ 281245 h 649414"/>
                <a:gd name="connsiteX53" fmla="*/ 59922 w 1053631"/>
                <a:gd name="connsiteY53" fmla="*/ 330421 h 649414"/>
                <a:gd name="connsiteX54" fmla="*/ 4965 w 1053631"/>
                <a:gd name="connsiteY54" fmla="*/ 406258 h 649414"/>
                <a:gd name="connsiteX55" fmla="*/ 0 w 1053631"/>
                <a:gd name="connsiteY55" fmla="*/ 491346 h 6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53631" h="649414">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name="connsiteX0" fmla="*/ 482980 w 1296447"/>
                <a:gd name="connsiteY0" fmla="*/ 1168306 h 1192179"/>
                <a:gd name="connsiteX1" fmla="*/ 513995 w 1296447"/>
                <a:gd name="connsiteY1" fmla="*/ 1179665 h 1192179"/>
                <a:gd name="connsiteX2" fmla="*/ 522429 w 1296447"/>
                <a:gd name="connsiteY2" fmla="*/ 1087368 h 1192179"/>
                <a:gd name="connsiteX3" fmla="*/ 601395 w 1296447"/>
                <a:gd name="connsiteY3" fmla="*/ 1023569 h 1192179"/>
                <a:gd name="connsiteX4" fmla="*/ 650979 w 1296447"/>
                <a:gd name="connsiteY4" fmla="*/ 946643 h 1192179"/>
                <a:gd name="connsiteX5" fmla="*/ 764769 w 1296447"/>
                <a:gd name="connsiteY5" fmla="*/ 916716 h 1192179"/>
                <a:gd name="connsiteX6" fmla="*/ 857066 w 1296447"/>
                <a:gd name="connsiteY6" fmla="*/ 830336 h 1192179"/>
                <a:gd name="connsiteX7" fmla="*/ 934672 w 1296447"/>
                <a:gd name="connsiteY7" fmla="*/ 799253 h 1192179"/>
                <a:gd name="connsiteX8" fmla="*/ 967864 w 1296447"/>
                <a:gd name="connsiteY8" fmla="*/ 800409 h 1192179"/>
                <a:gd name="connsiteX9" fmla="*/ 967932 w 1296447"/>
                <a:gd name="connsiteY9" fmla="*/ 800137 h 1192179"/>
                <a:gd name="connsiteX10" fmla="*/ 1031663 w 1296447"/>
                <a:gd name="connsiteY10" fmla="*/ 804286 h 1192179"/>
                <a:gd name="connsiteX11" fmla="*/ 1059005 w 1296447"/>
                <a:gd name="connsiteY11" fmla="*/ 774359 h 1192179"/>
                <a:gd name="connsiteX12" fmla="*/ 1230541 w 1296447"/>
                <a:gd name="connsiteY12" fmla="*/ 771775 h 1192179"/>
                <a:gd name="connsiteX13" fmla="*/ 1289170 w 1296447"/>
                <a:gd name="connsiteY13" fmla="*/ 717906 h 1192179"/>
                <a:gd name="connsiteX14" fmla="*/ 1296448 w 1296447"/>
                <a:gd name="connsiteY14" fmla="*/ 490053 h 1192179"/>
                <a:gd name="connsiteX15" fmla="*/ 1255299 w 1296447"/>
                <a:gd name="connsiteY15" fmla="*/ 507397 h 1192179"/>
                <a:gd name="connsiteX16" fmla="*/ 1213469 w 1296447"/>
                <a:gd name="connsiteY16" fmla="*/ 474274 h 1192179"/>
                <a:gd name="connsiteX17" fmla="*/ 1234214 w 1296447"/>
                <a:gd name="connsiteY17" fmla="*/ 419725 h 1192179"/>
                <a:gd name="connsiteX18" fmla="*/ 1210748 w 1296447"/>
                <a:gd name="connsiteY18" fmla="*/ 404694 h 1192179"/>
                <a:gd name="connsiteX19" fmla="*/ 1179869 w 1296447"/>
                <a:gd name="connsiteY19" fmla="*/ 406054 h 1192179"/>
                <a:gd name="connsiteX20" fmla="*/ 1151575 w 1296447"/>
                <a:gd name="connsiteY20" fmla="*/ 383405 h 1192179"/>
                <a:gd name="connsiteX21" fmla="*/ 1123960 w 1296447"/>
                <a:gd name="connsiteY21" fmla="*/ 370278 h 1192179"/>
                <a:gd name="connsiteX22" fmla="*/ 1076485 w 1296447"/>
                <a:gd name="connsiteY22" fmla="*/ 332869 h 1192179"/>
                <a:gd name="connsiteX23" fmla="*/ 1072540 w 1296447"/>
                <a:gd name="connsiteY23" fmla="*/ 301446 h 1192179"/>
                <a:gd name="connsiteX24" fmla="*/ 666690 w 1296447"/>
                <a:gd name="connsiteY24" fmla="*/ 0 h 1192179"/>
                <a:gd name="connsiteX25" fmla="*/ 539501 w 1296447"/>
                <a:gd name="connsiteY25" fmla="*/ 2721 h 1192179"/>
                <a:gd name="connsiteX26" fmla="*/ 523109 w 1296447"/>
                <a:gd name="connsiteY26" fmla="*/ 680361 h 1192179"/>
                <a:gd name="connsiteX27" fmla="*/ 558681 w 1296447"/>
                <a:gd name="connsiteY27" fmla="*/ 701922 h 1192179"/>
                <a:gd name="connsiteX28" fmla="*/ 518960 w 1296447"/>
                <a:gd name="connsiteY28" fmla="*/ 777828 h 1192179"/>
                <a:gd name="connsiteX29" fmla="*/ 162966 w 1296447"/>
                <a:gd name="connsiteY29" fmla="*/ 765925 h 1192179"/>
                <a:gd name="connsiteX30" fmla="*/ 126713 w 1296447"/>
                <a:gd name="connsiteY30" fmla="*/ 804150 h 1192179"/>
                <a:gd name="connsiteX31" fmla="*/ 85496 w 1296447"/>
                <a:gd name="connsiteY31" fmla="*/ 795920 h 1192179"/>
                <a:gd name="connsiteX32" fmla="*/ 74409 w 1296447"/>
                <a:gd name="connsiteY32" fmla="*/ 747493 h 1192179"/>
                <a:gd name="connsiteX33" fmla="*/ 63935 w 1296447"/>
                <a:gd name="connsiteY33" fmla="*/ 743548 h 1192179"/>
                <a:gd name="connsiteX34" fmla="*/ 35640 w 1296447"/>
                <a:gd name="connsiteY34" fmla="*/ 799321 h 1192179"/>
                <a:gd name="connsiteX35" fmla="*/ 0 w 1296447"/>
                <a:gd name="connsiteY35" fmla="*/ 834077 h 1192179"/>
                <a:gd name="connsiteX36" fmla="*/ 2040 w 1296447"/>
                <a:gd name="connsiteY36" fmla="*/ 860331 h 1192179"/>
                <a:gd name="connsiteX37" fmla="*/ 13195 w 1296447"/>
                <a:gd name="connsiteY37" fmla="*/ 881144 h 1192179"/>
                <a:gd name="connsiteX38" fmla="*/ 8026 w 1296447"/>
                <a:gd name="connsiteY38" fmla="*/ 913247 h 1192179"/>
                <a:gd name="connsiteX39" fmla="*/ 31355 w 1296447"/>
                <a:gd name="connsiteY39" fmla="*/ 945283 h 1192179"/>
                <a:gd name="connsiteX40" fmla="*/ 51760 w 1296447"/>
                <a:gd name="connsiteY40" fmla="*/ 983167 h 1192179"/>
                <a:gd name="connsiteX41" fmla="*/ 33328 w 1296447"/>
                <a:gd name="connsiteY41" fmla="*/ 1042069 h 1192179"/>
                <a:gd name="connsiteX42" fmla="*/ 45503 w 1296447"/>
                <a:gd name="connsiteY42" fmla="*/ 1047851 h 1192179"/>
                <a:gd name="connsiteX43" fmla="*/ 70532 w 1296447"/>
                <a:gd name="connsiteY43" fmla="*/ 1031187 h 1192179"/>
                <a:gd name="connsiteX44" fmla="*/ 95290 w 1296447"/>
                <a:gd name="connsiteY44" fmla="*/ 1050979 h 1192179"/>
                <a:gd name="connsiteX45" fmla="*/ 123925 w 1296447"/>
                <a:gd name="connsiteY45" fmla="*/ 1019828 h 1192179"/>
                <a:gd name="connsiteX46" fmla="*/ 163374 w 1296447"/>
                <a:gd name="connsiteY46" fmla="*/ 1035608 h 1192179"/>
                <a:gd name="connsiteX47" fmla="*/ 200374 w 1296447"/>
                <a:gd name="connsiteY47" fmla="*/ 994798 h 1192179"/>
                <a:gd name="connsiteX48" fmla="*/ 243360 w 1296447"/>
                <a:gd name="connsiteY48" fmla="*/ 1000375 h 1192179"/>
                <a:gd name="connsiteX49" fmla="*/ 253087 w 1296447"/>
                <a:gd name="connsiteY49" fmla="*/ 1081926 h 1192179"/>
                <a:gd name="connsiteX50" fmla="*/ 280905 w 1296447"/>
                <a:gd name="connsiteY50" fmla="*/ 1106480 h 1192179"/>
                <a:gd name="connsiteX51" fmla="*/ 256623 w 1296447"/>
                <a:gd name="connsiteY51" fmla="*/ 1128245 h 1192179"/>
                <a:gd name="connsiteX52" fmla="*/ 282197 w 1296447"/>
                <a:gd name="connsiteY52" fmla="*/ 1147425 h 1192179"/>
                <a:gd name="connsiteX53" fmla="*/ 284442 w 1296447"/>
                <a:gd name="connsiteY53" fmla="*/ 1181705 h 1192179"/>
                <a:gd name="connsiteX54" fmla="*/ 326884 w 1296447"/>
                <a:gd name="connsiteY54" fmla="*/ 1179393 h 1192179"/>
                <a:gd name="connsiteX55" fmla="*/ 344772 w 1296447"/>
                <a:gd name="connsiteY55" fmla="*/ 1192180 h 1192179"/>
                <a:gd name="connsiteX56" fmla="*/ 380684 w 1296447"/>
                <a:gd name="connsiteY56" fmla="*/ 1185990 h 1192179"/>
                <a:gd name="connsiteX57" fmla="*/ 391567 w 1296447"/>
                <a:gd name="connsiteY57" fmla="*/ 1147766 h 1192179"/>
                <a:gd name="connsiteX58" fmla="*/ 451624 w 1296447"/>
                <a:gd name="connsiteY58" fmla="*/ 1149602 h 1192179"/>
                <a:gd name="connsiteX59" fmla="*/ 449380 w 1296447"/>
                <a:gd name="connsiteY59" fmla="*/ 1182182 h 1192179"/>
                <a:gd name="connsiteX60" fmla="*/ 482980 w 1296447"/>
                <a:gd name="connsiteY60" fmla="*/ 1168306 h 11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96447" h="1192179">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name="connsiteX0" fmla="*/ 26620 w 978679"/>
                <a:gd name="connsiteY0" fmla="*/ 843094 h 997994"/>
                <a:gd name="connsiteX1" fmla="*/ 28390 w 978679"/>
                <a:gd name="connsiteY1" fmla="*/ 842210 h 997994"/>
                <a:gd name="connsiteX2" fmla="*/ 173601 w 978679"/>
                <a:gd name="connsiteY2" fmla="*/ 828265 h 997994"/>
                <a:gd name="connsiteX3" fmla="*/ 197204 w 978679"/>
                <a:gd name="connsiteY3" fmla="*/ 871522 h 997994"/>
                <a:gd name="connsiteX4" fmla="*/ 231212 w 978679"/>
                <a:gd name="connsiteY4" fmla="*/ 867444 h 997994"/>
                <a:gd name="connsiteX5" fmla="*/ 250663 w 978679"/>
                <a:gd name="connsiteY5" fmla="*/ 917569 h 997994"/>
                <a:gd name="connsiteX6" fmla="*/ 276916 w 978679"/>
                <a:gd name="connsiteY6" fmla="*/ 925799 h 997994"/>
                <a:gd name="connsiteX7" fmla="*/ 282632 w 978679"/>
                <a:gd name="connsiteY7" fmla="*/ 959807 h 997994"/>
                <a:gd name="connsiteX8" fmla="*/ 320313 w 978679"/>
                <a:gd name="connsiteY8" fmla="*/ 991231 h 997994"/>
                <a:gd name="connsiteX9" fmla="*/ 350578 w 978679"/>
                <a:gd name="connsiteY9" fmla="*/ 961779 h 997994"/>
                <a:gd name="connsiteX10" fmla="*/ 385539 w 978679"/>
                <a:gd name="connsiteY10" fmla="*/ 893289 h 997994"/>
                <a:gd name="connsiteX11" fmla="*/ 422403 w 978679"/>
                <a:gd name="connsiteY11" fmla="*/ 906892 h 997994"/>
                <a:gd name="connsiteX12" fmla="*/ 433014 w 978679"/>
                <a:gd name="connsiteY12" fmla="*/ 953211 h 997994"/>
                <a:gd name="connsiteX13" fmla="*/ 451037 w 978679"/>
                <a:gd name="connsiteY13" fmla="*/ 956814 h 997994"/>
                <a:gd name="connsiteX14" fmla="*/ 485862 w 978679"/>
                <a:gd name="connsiteY14" fmla="*/ 920020 h 997994"/>
                <a:gd name="connsiteX15" fmla="*/ 838388 w 978679"/>
                <a:gd name="connsiteY15" fmla="*/ 931853 h 997994"/>
                <a:gd name="connsiteX16" fmla="*/ 863758 w 978679"/>
                <a:gd name="connsiteY16" fmla="*/ 883359 h 997994"/>
                <a:gd name="connsiteX17" fmla="*/ 834240 w 978679"/>
                <a:gd name="connsiteY17" fmla="*/ 865471 h 997994"/>
                <a:gd name="connsiteX18" fmla="*/ 851380 w 978679"/>
                <a:gd name="connsiteY18" fmla="*/ 157563 h 997994"/>
                <a:gd name="connsiteX19" fmla="*/ 971972 w 978679"/>
                <a:gd name="connsiteY19" fmla="*/ 154979 h 997994"/>
                <a:gd name="connsiteX20" fmla="*/ 754322 w 978679"/>
                <a:gd name="connsiteY20" fmla="*/ -6764 h 997994"/>
                <a:gd name="connsiteX21" fmla="*/ 740104 w 978679"/>
                <a:gd name="connsiteY21" fmla="*/ 85399 h 997994"/>
                <a:gd name="connsiteX22" fmla="*/ 497629 w 978679"/>
                <a:gd name="connsiteY22" fmla="*/ 84104 h 997994"/>
                <a:gd name="connsiteX23" fmla="*/ 457294 w 978679"/>
                <a:gd name="connsiteY23" fmla="*/ 284276 h 997994"/>
                <a:gd name="connsiteX24" fmla="*/ 377920 w 978679"/>
                <a:gd name="connsiteY24" fmla="*/ 311482 h 997994"/>
                <a:gd name="connsiteX25" fmla="*/ 355679 w 978679"/>
                <a:gd name="connsiteY25" fmla="*/ 334812 h 997994"/>
                <a:gd name="connsiteX26" fmla="*/ 347383 w 978679"/>
                <a:gd name="connsiteY26" fmla="*/ 448058 h 997994"/>
                <a:gd name="connsiteX27" fmla="*/ 55935 w 978679"/>
                <a:gd name="connsiteY27" fmla="*/ 458735 h 997994"/>
                <a:gd name="connsiteX28" fmla="*/ 34032 w 978679"/>
                <a:gd name="connsiteY28" fmla="*/ 483085 h 997994"/>
                <a:gd name="connsiteX29" fmla="*/ 39951 w 978679"/>
                <a:gd name="connsiteY29" fmla="*/ 506891 h 997994"/>
                <a:gd name="connsiteX30" fmla="*/ 55526 w 978679"/>
                <a:gd name="connsiteY30" fmla="*/ 509817 h 997994"/>
                <a:gd name="connsiteX31" fmla="*/ 63892 w 978679"/>
                <a:gd name="connsiteY31" fmla="*/ 541307 h 997994"/>
                <a:gd name="connsiteX32" fmla="*/ 58861 w 978679"/>
                <a:gd name="connsiteY32" fmla="*/ 570622 h 997994"/>
                <a:gd name="connsiteX33" fmla="*/ 44168 w 978679"/>
                <a:gd name="connsiteY33" fmla="*/ 603813 h 997994"/>
                <a:gd name="connsiteX34" fmla="*/ 31585 w 978679"/>
                <a:gd name="connsiteY34" fmla="*/ 604630 h 997994"/>
                <a:gd name="connsiteX35" fmla="*/ 32402 w 978679"/>
                <a:gd name="connsiteY35" fmla="*/ 618914 h 997994"/>
                <a:gd name="connsiteX36" fmla="*/ 53418 w 978679"/>
                <a:gd name="connsiteY36" fmla="*/ 649930 h 997994"/>
                <a:gd name="connsiteX37" fmla="*/ 51309 w 978679"/>
                <a:gd name="connsiteY37" fmla="*/ 693526 h 997994"/>
                <a:gd name="connsiteX38" fmla="*/ 44507 w 978679"/>
                <a:gd name="connsiteY38" fmla="*/ 748483 h 997994"/>
                <a:gd name="connsiteX39" fmla="*/ 14309 w 978679"/>
                <a:gd name="connsiteY39" fmla="*/ 809289 h 997994"/>
                <a:gd name="connsiteX40" fmla="*/ -6707 w 978679"/>
                <a:gd name="connsiteY40" fmla="*/ 860573 h 997994"/>
                <a:gd name="connsiteX41" fmla="*/ 26620 w 978679"/>
                <a:gd name="connsiteY41" fmla="*/ 843094 h 99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78679" h="997994">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name="connsiteX0" fmla="*/ 351369 w 589016"/>
                <a:gd name="connsiteY0" fmla="*/ 320898 h 441422"/>
                <a:gd name="connsiteX1" fmla="*/ 387214 w 589016"/>
                <a:gd name="connsiteY1" fmla="*/ 306887 h 441422"/>
                <a:gd name="connsiteX2" fmla="*/ 389186 w 589016"/>
                <a:gd name="connsiteY2" fmla="*/ 309948 h 441422"/>
                <a:gd name="connsiteX3" fmla="*/ 473390 w 589016"/>
                <a:gd name="connsiteY3" fmla="*/ 323007 h 441422"/>
                <a:gd name="connsiteX4" fmla="*/ 519776 w 589016"/>
                <a:gd name="connsiteY4" fmla="*/ 277912 h 441422"/>
                <a:gd name="connsiteX5" fmla="*/ 578134 w 589016"/>
                <a:gd name="connsiteY5" fmla="*/ 272811 h 441422"/>
                <a:gd name="connsiteX6" fmla="*/ 589016 w 589016"/>
                <a:gd name="connsiteY6" fmla="*/ 249210 h 441422"/>
                <a:gd name="connsiteX7" fmla="*/ 567251 w 589016"/>
                <a:gd name="connsiteY7" fmla="*/ 220711 h 441422"/>
                <a:gd name="connsiteX8" fmla="*/ 580174 w 589016"/>
                <a:gd name="connsiteY8" fmla="*/ 201394 h 441422"/>
                <a:gd name="connsiteX9" fmla="*/ 569768 w 589016"/>
                <a:gd name="connsiteY9" fmla="*/ 189560 h 441422"/>
                <a:gd name="connsiteX10" fmla="*/ 528550 w 589016"/>
                <a:gd name="connsiteY10" fmla="*/ 190852 h 441422"/>
                <a:gd name="connsiteX11" fmla="*/ 497127 w 589016"/>
                <a:gd name="connsiteY11" fmla="*/ 164122 h 441422"/>
                <a:gd name="connsiteX12" fmla="*/ 484000 w 589016"/>
                <a:gd name="connsiteY12" fmla="*/ 122088 h 441422"/>
                <a:gd name="connsiteX13" fmla="*/ 445299 w 589016"/>
                <a:gd name="connsiteY13" fmla="*/ 90053 h 441422"/>
                <a:gd name="connsiteX14" fmla="*/ 439790 w 589016"/>
                <a:gd name="connsiteY14" fmla="*/ 58221 h 441422"/>
                <a:gd name="connsiteX15" fmla="*/ 421290 w 589016"/>
                <a:gd name="connsiteY15" fmla="*/ 29859 h 441422"/>
                <a:gd name="connsiteX16" fmla="*/ 429588 w 589016"/>
                <a:gd name="connsiteY16" fmla="*/ 816 h 441422"/>
                <a:gd name="connsiteX17" fmla="*/ 405510 w 589016"/>
                <a:gd name="connsiteY17" fmla="*/ 0 h 441422"/>
                <a:gd name="connsiteX18" fmla="*/ 335114 w 589016"/>
                <a:gd name="connsiteY18" fmla="*/ 28158 h 441422"/>
                <a:gd name="connsiteX19" fmla="*/ 241864 w 589016"/>
                <a:gd name="connsiteY19" fmla="*/ 115423 h 441422"/>
                <a:gd name="connsiteX20" fmla="*/ 130658 w 589016"/>
                <a:gd name="connsiteY20" fmla="*/ 144669 h 441422"/>
                <a:gd name="connsiteX21" fmla="*/ 83523 w 589016"/>
                <a:gd name="connsiteY21" fmla="*/ 217786 h 441422"/>
                <a:gd name="connsiteX22" fmla="*/ 8570 w 589016"/>
                <a:gd name="connsiteY22" fmla="*/ 278320 h 441422"/>
                <a:gd name="connsiteX23" fmla="*/ 0 w 589016"/>
                <a:gd name="connsiteY23" fmla="*/ 372318 h 441422"/>
                <a:gd name="connsiteX24" fmla="*/ 26118 w 589016"/>
                <a:gd name="connsiteY24" fmla="*/ 423330 h 441422"/>
                <a:gd name="connsiteX25" fmla="*/ 45979 w 589016"/>
                <a:gd name="connsiteY25" fmla="*/ 422378 h 441422"/>
                <a:gd name="connsiteX26" fmla="*/ 120592 w 589016"/>
                <a:gd name="connsiteY26" fmla="*/ 397076 h 441422"/>
                <a:gd name="connsiteX27" fmla="*/ 156028 w 589016"/>
                <a:gd name="connsiteY27" fmla="*/ 402109 h 441422"/>
                <a:gd name="connsiteX28" fmla="*/ 172896 w 589016"/>
                <a:gd name="connsiteY28" fmla="*/ 441082 h 441422"/>
                <a:gd name="connsiteX29" fmla="*/ 178473 w 589016"/>
                <a:gd name="connsiteY29" fmla="*/ 441422 h 441422"/>
                <a:gd name="connsiteX30" fmla="*/ 167795 w 589016"/>
                <a:gd name="connsiteY30" fmla="*/ 335046 h 441422"/>
                <a:gd name="connsiteX31" fmla="*/ 187315 w 589016"/>
                <a:gd name="connsiteY31" fmla="*/ 315593 h 441422"/>
                <a:gd name="connsiteX32" fmla="*/ 351369 w 589016"/>
                <a:gd name="connsiteY32" fmla="*/ 320898 h 44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9016" h="441422">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name="connsiteX0" fmla="*/ 60017 w 999764"/>
                <a:gd name="connsiteY0" fmla="*/ 896689 h 969838"/>
                <a:gd name="connsiteX1" fmla="*/ 107628 w 999764"/>
                <a:gd name="connsiteY1" fmla="*/ 869483 h 969838"/>
                <a:gd name="connsiteX2" fmla="*/ 191628 w 999764"/>
                <a:gd name="connsiteY2" fmla="*/ 925052 h 969838"/>
                <a:gd name="connsiteX3" fmla="*/ 538100 w 999764"/>
                <a:gd name="connsiteY3" fmla="*/ 915802 h 969838"/>
                <a:gd name="connsiteX4" fmla="*/ 588022 w 999764"/>
                <a:gd name="connsiteY4" fmla="*/ 953958 h 969838"/>
                <a:gd name="connsiteX5" fmla="*/ 706641 w 999764"/>
                <a:gd name="connsiteY5" fmla="*/ 950082 h 969838"/>
                <a:gd name="connsiteX6" fmla="*/ 779489 w 999764"/>
                <a:gd name="connsiteY6" fmla="*/ 963075 h 969838"/>
                <a:gd name="connsiteX7" fmla="*/ 903618 w 999764"/>
                <a:gd name="connsiteY7" fmla="*/ 938452 h 969838"/>
                <a:gd name="connsiteX8" fmla="*/ 814311 w 999764"/>
                <a:gd name="connsiteY8" fmla="*/ 857717 h 969838"/>
                <a:gd name="connsiteX9" fmla="*/ 822610 w 999764"/>
                <a:gd name="connsiteY9" fmla="*/ 549673 h 969838"/>
                <a:gd name="connsiteX10" fmla="*/ 989929 w 999764"/>
                <a:gd name="connsiteY10" fmla="*/ 557358 h 969838"/>
                <a:gd name="connsiteX11" fmla="*/ 978638 w 999764"/>
                <a:gd name="connsiteY11" fmla="*/ 528249 h 969838"/>
                <a:gd name="connsiteX12" fmla="*/ 993058 w 999764"/>
                <a:gd name="connsiteY12" fmla="*/ 428945 h 969838"/>
                <a:gd name="connsiteX13" fmla="*/ 980404 w 999764"/>
                <a:gd name="connsiteY13" fmla="*/ 405684 h 969838"/>
                <a:gd name="connsiteX14" fmla="*/ 881034 w 999764"/>
                <a:gd name="connsiteY14" fmla="*/ 410447 h 969838"/>
                <a:gd name="connsiteX15" fmla="*/ 857910 w 999764"/>
                <a:gd name="connsiteY15" fmla="*/ 444455 h 969838"/>
                <a:gd name="connsiteX16" fmla="*/ 817439 w 999764"/>
                <a:gd name="connsiteY16" fmla="*/ 410447 h 969838"/>
                <a:gd name="connsiteX17" fmla="*/ 847026 w 999764"/>
                <a:gd name="connsiteY17" fmla="*/ 370929 h 969838"/>
                <a:gd name="connsiteX18" fmla="*/ 817100 w 999764"/>
                <a:gd name="connsiteY18" fmla="*/ 308559 h 969838"/>
                <a:gd name="connsiteX19" fmla="*/ 815808 w 999764"/>
                <a:gd name="connsiteY19" fmla="*/ 230680 h 969838"/>
                <a:gd name="connsiteX20" fmla="*/ 799824 w 999764"/>
                <a:gd name="connsiteY20" fmla="*/ 110224 h 969838"/>
                <a:gd name="connsiteX21" fmla="*/ 730380 w 999764"/>
                <a:gd name="connsiteY21" fmla="*/ 104578 h 969838"/>
                <a:gd name="connsiteX22" fmla="*/ 721131 w 999764"/>
                <a:gd name="connsiteY22" fmla="*/ 71454 h 969838"/>
                <a:gd name="connsiteX23" fmla="*/ 706236 w 999764"/>
                <a:gd name="connsiteY23" fmla="*/ 69890 h 969838"/>
                <a:gd name="connsiteX24" fmla="*/ 692088 w 999764"/>
                <a:gd name="connsiteY24" fmla="*/ 78870 h 969838"/>
                <a:gd name="connsiteX25" fmla="*/ 635361 w 999764"/>
                <a:gd name="connsiteY25" fmla="*/ 77645 h 969838"/>
                <a:gd name="connsiteX26" fmla="*/ 614142 w 999764"/>
                <a:gd name="connsiteY26" fmla="*/ 170349 h 969838"/>
                <a:gd name="connsiteX27" fmla="*/ 562108 w 999764"/>
                <a:gd name="connsiteY27" fmla="*/ 165726 h 969838"/>
                <a:gd name="connsiteX28" fmla="*/ 464644 w 999764"/>
                <a:gd name="connsiteY28" fmla="*/ 182185 h 969838"/>
                <a:gd name="connsiteX29" fmla="*/ 432267 w 999764"/>
                <a:gd name="connsiteY29" fmla="*/ 146750 h 969838"/>
                <a:gd name="connsiteX30" fmla="*/ 405060 w 999764"/>
                <a:gd name="connsiteY30" fmla="*/ 82948 h 969838"/>
                <a:gd name="connsiteX31" fmla="*/ 371936 w 999764"/>
                <a:gd name="connsiteY31" fmla="*/ -5472 h 969838"/>
                <a:gd name="connsiteX32" fmla="*/ 105588 w 999764"/>
                <a:gd name="connsiteY32" fmla="*/ -6764 h 969838"/>
                <a:gd name="connsiteX33" fmla="*/ 35394 w 999764"/>
                <a:gd name="connsiteY33" fmla="*/ 20442 h 969838"/>
                <a:gd name="connsiteX34" fmla="*/ 35394 w 999764"/>
                <a:gd name="connsiteY34" fmla="*/ 26022 h 969838"/>
                <a:gd name="connsiteX35" fmla="*/ 69402 w 999764"/>
                <a:gd name="connsiteY35" fmla="*/ 68395 h 969838"/>
                <a:gd name="connsiteX36" fmla="*/ 84433 w 999764"/>
                <a:gd name="connsiteY36" fmla="*/ 106415 h 969838"/>
                <a:gd name="connsiteX37" fmla="*/ 100962 w 999764"/>
                <a:gd name="connsiteY37" fmla="*/ 156680 h 969838"/>
                <a:gd name="connsiteX38" fmla="*/ 116063 w 999764"/>
                <a:gd name="connsiteY38" fmla="*/ 191843 h 969838"/>
                <a:gd name="connsiteX39" fmla="*/ 113885 w 999764"/>
                <a:gd name="connsiteY39" fmla="*/ 247886 h 969838"/>
                <a:gd name="connsiteX40" fmla="*/ 105316 w 999764"/>
                <a:gd name="connsiteY40" fmla="*/ 261490 h 969838"/>
                <a:gd name="connsiteX41" fmla="*/ 118919 w 999764"/>
                <a:gd name="connsiteY41" fmla="*/ 311073 h 969838"/>
                <a:gd name="connsiteX42" fmla="*/ 136196 w 999764"/>
                <a:gd name="connsiteY42" fmla="*/ 354128 h 969838"/>
                <a:gd name="connsiteX43" fmla="*/ 156258 w 999764"/>
                <a:gd name="connsiteY43" fmla="*/ 367731 h 969838"/>
                <a:gd name="connsiteX44" fmla="*/ 162721 w 999764"/>
                <a:gd name="connsiteY44" fmla="*/ 382762 h 969838"/>
                <a:gd name="connsiteX45" fmla="*/ 162721 w 999764"/>
                <a:gd name="connsiteY45" fmla="*/ 394256 h 969838"/>
                <a:gd name="connsiteX46" fmla="*/ 158437 w 999764"/>
                <a:gd name="connsiteY46" fmla="*/ 405751 h 969838"/>
                <a:gd name="connsiteX47" fmla="*/ 158437 w 999764"/>
                <a:gd name="connsiteY47" fmla="*/ 424252 h 969838"/>
                <a:gd name="connsiteX48" fmla="*/ 148371 w 999764"/>
                <a:gd name="connsiteY48" fmla="*/ 502537 h 969838"/>
                <a:gd name="connsiteX49" fmla="*/ 118919 w 999764"/>
                <a:gd name="connsiteY49" fmla="*/ 542735 h 969838"/>
                <a:gd name="connsiteX50" fmla="*/ 93822 w 999764"/>
                <a:gd name="connsiteY50" fmla="*/ 555658 h 969838"/>
                <a:gd name="connsiteX51" fmla="*/ 88787 w 999764"/>
                <a:gd name="connsiteY51" fmla="*/ 575724 h 969838"/>
                <a:gd name="connsiteX52" fmla="*/ 63623 w 999764"/>
                <a:gd name="connsiteY52" fmla="*/ 600140 h 969838"/>
                <a:gd name="connsiteX53" fmla="*/ 60764 w 999764"/>
                <a:gd name="connsiteY53" fmla="*/ 621701 h 969838"/>
                <a:gd name="connsiteX54" fmla="*/ 51448 w 999764"/>
                <a:gd name="connsiteY54" fmla="*/ 630339 h 969838"/>
                <a:gd name="connsiteX55" fmla="*/ 50698 w 999764"/>
                <a:gd name="connsiteY55" fmla="*/ 648977 h 969838"/>
                <a:gd name="connsiteX56" fmla="*/ 38523 w 999764"/>
                <a:gd name="connsiteY56" fmla="*/ 672646 h 969838"/>
                <a:gd name="connsiteX57" fmla="*/ 25600 w 999764"/>
                <a:gd name="connsiteY57" fmla="*/ 745899 h 969838"/>
                <a:gd name="connsiteX58" fmla="*/ 13359 w 999764"/>
                <a:gd name="connsiteY58" fmla="*/ 791876 h 969838"/>
                <a:gd name="connsiteX59" fmla="*/ 4040 w 999764"/>
                <a:gd name="connsiteY59" fmla="*/ 808405 h 969838"/>
                <a:gd name="connsiteX60" fmla="*/ 1184 w 999764"/>
                <a:gd name="connsiteY60" fmla="*/ 874448 h 969838"/>
                <a:gd name="connsiteX61" fmla="*/ -6707 w 999764"/>
                <a:gd name="connsiteY61" fmla="*/ 874448 h 969838"/>
                <a:gd name="connsiteX62" fmla="*/ -3715 w 999764"/>
                <a:gd name="connsiteY62" fmla="*/ 910768 h 969838"/>
                <a:gd name="connsiteX63" fmla="*/ 36756 w 999764"/>
                <a:gd name="connsiteY63" fmla="*/ 892063 h 969838"/>
                <a:gd name="connsiteX64" fmla="*/ 60017 w 999764"/>
                <a:gd name="connsiteY64" fmla="*/ 896689 h 969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99764" h="969838">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w="13602" cap="flat">
              <a:solidFill>
                <a:srgbClr val="FFFFFF"/>
              </a:solidFill>
              <a:prstDash val="solid"/>
              <a:miter/>
            </a:ln>
          </p:spPr>
          <p:txBody>
            <a:bodyPr rtlCol="0" anchor="ctr"/>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name="connsiteX0" fmla="*/ 113954 w 120661"/>
                <a:gd name="connsiteY0" fmla="*/ 55878 h 140793"/>
                <a:gd name="connsiteX1" fmla="*/ 113954 w 120661"/>
                <a:gd name="connsiteY1" fmla="*/ 33707 h 140793"/>
                <a:gd name="connsiteX2" fmla="*/ 98787 w 120661"/>
                <a:gd name="connsiteY2" fmla="*/ 14252 h 140793"/>
                <a:gd name="connsiteX3" fmla="*/ 98787 w 120661"/>
                <a:gd name="connsiteY3" fmla="*/ -6764 h 140793"/>
                <a:gd name="connsiteX4" fmla="*/ 64234 w 120661"/>
                <a:gd name="connsiteY4" fmla="*/ -5539 h 140793"/>
                <a:gd name="connsiteX5" fmla="*/ 55663 w 120661"/>
                <a:gd name="connsiteY5" fmla="*/ 24388 h 140793"/>
                <a:gd name="connsiteX6" fmla="*/ 20227 w 120661"/>
                <a:gd name="connsiteY6" fmla="*/ 27586 h 140793"/>
                <a:gd name="connsiteX7" fmla="*/ -4529 w 120661"/>
                <a:gd name="connsiteY7" fmla="*/ 785 h 140793"/>
                <a:gd name="connsiteX8" fmla="*/ -6707 w 120661"/>
                <a:gd name="connsiteY8" fmla="*/ 1602 h 140793"/>
                <a:gd name="connsiteX9" fmla="*/ 5740 w 120661"/>
                <a:gd name="connsiteY9" fmla="*/ 39352 h 140793"/>
                <a:gd name="connsiteX10" fmla="*/ 12542 w 120661"/>
                <a:gd name="connsiteY10" fmla="*/ 74516 h 140793"/>
                <a:gd name="connsiteX11" fmla="*/ 16554 w 120661"/>
                <a:gd name="connsiteY11" fmla="*/ 104578 h 140793"/>
                <a:gd name="connsiteX12" fmla="*/ 37300 w 120661"/>
                <a:gd name="connsiteY12" fmla="*/ 134030 h 140793"/>
                <a:gd name="connsiteX13" fmla="*/ 74301 w 120661"/>
                <a:gd name="connsiteY13" fmla="*/ 125594 h 14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661" h="140793">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name="connsiteX0" fmla="*/ 42306 w 69648"/>
                <a:gd name="connsiteY0" fmla="*/ 36116 h 106580"/>
                <a:gd name="connsiteX1" fmla="*/ 69648 w 69648"/>
                <a:gd name="connsiteY1" fmla="*/ 17888 h 106580"/>
                <a:gd name="connsiteX2" fmla="*/ 60330 w 69648"/>
                <a:gd name="connsiteY2" fmla="*/ 68 h 106580"/>
                <a:gd name="connsiteX3" fmla="*/ 59854 w 69648"/>
                <a:gd name="connsiteY3" fmla="*/ 0 h 106580"/>
                <a:gd name="connsiteX4" fmla="*/ 20065 w 69648"/>
                <a:gd name="connsiteY4" fmla="*/ 41013 h 106580"/>
                <a:gd name="connsiteX5" fmla="*/ 0 w 69648"/>
                <a:gd name="connsiteY5" fmla="*/ 51760 h 106580"/>
                <a:gd name="connsiteX6" fmla="*/ 5305 w 69648"/>
                <a:gd name="connsiteY6" fmla="*/ 61758 h 106580"/>
                <a:gd name="connsiteX7" fmla="*/ 10339 w 69648"/>
                <a:gd name="connsiteY7" fmla="*/ 106309 h 106580"/>
                <a:gd name="connsiteX8" fmla="*/ 10679 w 69648"/>
                <a:gd name="connsiteY8" fmla="*/ 106581 h 106580"/>
                <a:gd name="connsiteX9" fmla="*/ 26526 w 69648"/>
                <a:gd name="connsiteY9" fmla="*/ 95426 h 106580"/>
                <a:gd name="connsiteX10" fmla="*/ 42306 w 69648"/>
                <a:gd name="connsiteY10" fmla="*/ 36116 h 1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8" h="106580">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name="connsiteX0" fmla="*/ 81143 w 834213"/>
                <a:gd name="connsiteY0" fmla="*/ 1089000 h 1276791"/>
                <a:gd name="connsiteX1" fmla="*/ 46319 w 834213"/>
                <a:gd name="connsiteY1" fmla="*/ 1089952 h 1276791"/>
                <a:gd name="connsiteX2" fmla="*/ 54413 w 834213"/>
                <a:gd name="connsiteY2" fmla="*/ 1141712 h 1276791"/>
                <a:gd name="connsiteX3" fmla="*/ 114267 w 834213"/>
                <a:gd name="connsiteY3" fmla="*/ 1182046 h 1276791"/>
                <a:gd name="connsiteX4" fmla="*/ 142357 w 834213"/>
                <a:gd name="connsiteY4" fmla="*/ 1270262 h 1276791"/>
                <a:gd name="connsiteX5" fmla="*/ 183779 w 834213"/>
                <a:gd name="connsiteY5" fmla="*/ 1276791 h 1276791"/>
                <a:gd name="connsiteX6" fmla="*/ 206292 w 834213"/>
                <a:gd name="connsiteY6" fmla="*/ 1268221 h 1276791"/>
                <a:gd name="connsiteX7" fmla="*/ 223568 w 834213"/>
                <a:gd name="connsiteY7" fmla="*/ 1245164 h 1276791"/>
                <a:gd name="connsiteX8" fmla="*/ 252747 w 834213"/>
                <a:gd name="connsiteY8" fmla="*/ 1247273 h 1276791"/>
                <a:gd name="connsiteX9" fmla="*/ 266758 w 834213"/>
                <a:gd name="connsiteY9" fmla="*/ 1272983 h 1276791"/>
                <a:gd name="connsiteX10" fmla="*/ 349057 w 834213"/>
                <a:gd name="connsiteY10" fmla="*/ 1236662 h 1276791"/>
                <a:gd name="connsiteX11" fmla="*/ 402653 w 834213"/>
                <a:gd name="connsiteY11" fmla="*/ 1227752 h 1276791"/>
                <a:gd name="connsiteX12" fmla="*/ 431084 w 834213"/>
                <a:gd name="connsiteY12" fmla="*/ 1201362 h 1276791"/>
                <a:gd name="connsiteX13" fmla="*/ 417345 w 834213"/>
                <a:gd name="connsiteY13" fmla="*/ 1181365 h 1276791"/>
                <a:gd name="connsiteX14" fmla="*/ 442851 w 834213"/>
                <a:gd name="connsiteY14" fmla="*/ 1148582 h 1276791"/>
                <a:gd name="connsiteX15" fmla="*/ 564259 w 834213"/>
                <a:gd name="connsiteY15" fmla="*/ 1138039 h 1276791"/>
                <a:gd name="connsiteX16" fmla="*/ 600647 w 834213"/>
                <a:gd name="connsiteY16" fmla="*/ 1096618 h 1276791"/>
                <a:gd name="connsiteX17" fmla="*/ 650435 w 834213"/>
                <a:gd name="connsiteY17" fmla="*/ 1063426 h 1276791"/>
                <a:gd name="connsiteX18" fmla="*/ 675056 w 834213"/>
                <a:gd name="connsiteY18" fmla="*/ 1000512 h 1276791"/>
                <a:gd name="connsiteX19" fmla="*/ 744228 w 834213"/>
                <a:gd name="connsiteY19" fmla="*/ 989493 h 1276791"/>
                <a:gd name="connsiteX20" fmla="*/ 752322 w 834213"/>
                <a:gd name="connsiteY20" fmla="*/ 972013 h 1276791"/>
                <a:gd name="connsiteX21" fmla="*/ 704983 w 834213"/>
                <a:gd name="connsiteY21" fmla="*/ 918485 h 1276791"/>
                <a:gd name="connsiteX22" fmla="*/ 695257 w 834213"/>
                <a:gd name="connsiteY22" fmla="*/ 866112 h 1276791"/>
                <a:gd name="connsiteX23" fmla="*/ 665738 w 834213"/>
                <a:gd name="connsiteY23" fmla="*/ 868561 h 1276791"/>
                <a:gd name="connsiteX24" fmla="*/ 680974 w 834213"/>
                <a:gd name="connsiteY24" fmla="*/ 767150 h 1276791"/>
                <a:gd name="connsiteX25" fmla="*/ 693761 w 834213"/>
                <a:gd name="connsiteY25" fmla="*/ 750146 h 1276791"/>
                <a:gd name="connsiteX26" fmla="*/ 695801 w 834213"/>
                <a:gd name="connsiteY26" fmla="*/ 720695 h 1276791"/>
                <a:gd name="connsiteX27" fmla="*/ 755587 w 834213"/>
                <a:gd name="connsiteY27" fmla="*/ 605748 h 1276791"/>
                <a:gd name="connsiteX28" fmla="*/ 834213 w 834213"/>
                <a:gd name="connsiteY28" fmla="*/ 599559 h 1276791"/>
                <a:gd name="connsiteX29" fmla="*/ 834213 w 834213"/>
                <a:gd name="connsiteY29" fmla="*/ 313757 h 1276791"/>
                <a:gd name="connsiteX30" fmla="*/ 223908 w 834213"/>
                <a:gd name="connsiteY30" fmla="*/ 0 h 1276791"/>
                <a:gd name="connsiteX31" fmla="*/ 148274 w 834213"/>
                <a:gd name="connsiteY31" fmla="*/ 23329 h 1276791"/>
                <a:gd name="connsiteX32" fmla="*/ 139636 w 834213"/>
                <a:gd name="connsiteY32" fmla="*/ 128210 h 1276791"/>
                <a:gd name="connsiteX33" fmla="*/ 180650 w 834213"/>
                <a:gd name="connsiteY33" fmla="*/ 200170 h 1276791"/>
                <a:gd name="connsiteX34" fmla="*/ 217854 w 834213"/>
                <a:gd name="connsiteY34" fmla="*/ 229689 h 1276791"/>
                <a:gd name="connsiteX35" fmla="*/ 191668 w 834213"/>
                <a:gd name="connsiteY35" fmla="*/ 268254 h 1276791"/>
                <a:gd name="connsiteX36" fmla="*/ 158681 w 834213"/>
                <a:gd name="connsiteY36" fmla="*/ 524333 h 1276791"/>
                <a:gd name="connsiteX37" fmla="*/ 30607 w 834213"/>
                <a:gd name="connsiteY37" fmla="*/ 661657 h 1276791"/>
                <a:gd name="connsiteX38" fmla="*/ 19180 w 834213"/>
                <a:gd name="connsiteY38" fmla="*/ 704371 h 1276791"/>
                <a:gd name="connsiteX39" fmla="*/ 0 w 834213"/>
                <a:gd name="connsiteY39" fmla="*/ 709200 h 1276791"/>
                <a:gd name="connsiteX40" fmla="*/ 0 w 834213"/>
                <a:gd name="connsiteY40" fmla="*/ 724028 h 1276791"/>
                <a:gd name="connsiteX41" fmla="*/ 45775 w 834213"/>
                <a:gd name="connsiteY41" fmla="*/ 744364 h 1276791"/>
                <a:gd name="connsiteX42" fmla="*/ 55705 w 834213"/>
                <a:gd name="connsiteY42" fmla="*/ 780412 h 1276791"/>
                <a:gd name="connsiteX43" fmla="*/ 125421 w 834213"/>
                <a:gd name="connsiteY43" fmla="*/ 787010 h 1276791"/>
                <a:gd name="connsiteX44" fmla="*/ 136984 w 834213"/>
                <a:gd name="connsiteY44" fmla="*/ 829316 h 1276791"/>
                <a:gd name="connsiteX45" fmla="*/ 102092 w 834213"/>
                <a:gd name="connsiteY45" fmla="*/ 853393 h 1276791"/>
                <a:gd name="connsiteX46" fmla="*/ 111818 w 834213"/>
                <a:gd name="connsiteY46" fmla="*/ 915084 h 1276791"/>
                <a:gd name="connsiteX47" fmla="*/ 113110 w 834213"/>
                <a:gd name="connsiteY47" fmla="*/ 1004593 h 1276791"/>
                <a:gd name="connsiteX48" fmla="*/ 147526 w 834213"/>
                <a:gd name="connsiteY48" fmla="*/ 1048327 h 1276791"/>
                <a:gd name="connsiteX49" fmla="*/ 143921 w 834213"/>
                <a:gd name="connsiteY49" fmla="*/ 1104712 h 1276791"/>
                <a:gd name="connsiteX50" fmla="*/ 81143 w 834213"/>
                <a:gd name="connsiteY50" fmla="*/ 1089000 h 127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34213" h="1276791">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name="connsiteX0" fmla="*/ 217718 w 223499"/>
                <a:gd name="connsiteY0" fmla="*/ 514743 h 609761"/>
                <a:gd name="connsiteX1" fmla="*/ 223500 w 223499"/>
                <a:gd name="connsiteY1" fmla="*/ 428159 h 609761"/>
                <a:gd name="connsiteX2" fmla="*/ 189560 w 223499"/>
                <a:gd name="connsiteY2" fmla="*/ 401905 h 609761"/>
                <a:gd name="connsiteX3" fmla="*/ 158749 w 223499"/>
                <a:gd name="connsiteY3" fmla="*/ 401905 h 609761"/>
                <a:gd name="connsiteX4" fmla="*/ 122632 w 223499"/>
                <a:gd name="connsiteY4" fmla="*/ 381500 h 609761"/>
                <a:gd name="connsiteX5" fmla="*/ 111002 w 223499"/>
                <a:gd name="connsiteY5" fmla="*/ 339331 h 609761"/>
                <a:gd name="connsiteX6" fmla="*/ 78422 w 223499"/>
                <a:gd name="connsiteY6" fmla="*/ 218398 h 609761"/>
                <a:gd name="connsiteX7" fmla="*/ 107805 w 223499"/>
                <a:gd name="connsiteY7" fmla="*/ 164870 h 609761"/>
                <a:gd name="connsiteX8" fmla="*/ 99099 w 223499"/>
                <a:gd name="connsiteY8" fmla="*/ 67812 h 609761"/>
                <a:gd name="connsiteX9" fmla="*/ 77198 w 223499"/>
                <a:gd name="connsiteY9" fmla="*/ 35573 h 609761"/>
                <a:gd name="connsiteX10" fmla="*/ 69240 w 223499"/>
                <a:gd name="connsiteY10" fmla="*/ 3129 h 609761"/>
                <a:gd name="connsiteX11" fmla="*/ 39857 w 223499"/>
                <a:gd name="connsiteY11" fmla="*/ 0 h 609761"/>
                <a:gd name="connsiteX12" fmla="*/ 83183 w 223499"/>
                <a:gd name="connsiteY12" fmla="*/ 97127 h 609761"/>
                <a:gd name="connsiteX13" fmla="*/ 53665 w 223499"/>
                <a:gd name="connsiteY13" fmla="*/ 137936 h 609761"/>
                <a:gd name="connsiteX14" fmla="*/ 44278 w 223499"/>
                <a:gd name="connsiteY14" fmla="*/ 202279 h 609761"/>
                <a:gd name="connsiteX15" fmla="*/ 57201 w 223499"/>
                <a:gd name="connsiteY15" fmla="*/ 212617 h 609761"/>
                <a:gd name="connsiteX16" fmla="*/ 53528 w 223499"/>
                <a:gd name="connsiteY16" fmla="*/ 252542 h 609761"/>
                <a:gd name="connsiteX17" fmla="*/ 22173 w 223499"/>
                <a:gd name="connsiteY17" fmla="*/ 266894 h 609761"/>
                <a:gd name="connsiteX18" fmla="*/ 19724 w 223499"/>
                <a:gd name="connsiteY18" fmla="*/ 311784 h 609761"/>
                <a:gd name="connsiteX19" fmla="*/ 0 w 223499"/>
                <a:gd name="connsiteY19" fmla="*/ 333889 h 609761"/>
                <a:gd name="connsiteX20" fmla="*/ 5577 w 223499"/>
                <a:gd name="connsiteY20" fmla="*/ 352594 h 609761"/>
                <a:gd name="connsiteX21" fmla="*/ 51216 w 223499"/>
                <a:gd name="connsiteY21" fmla="*/ 398164 h 609761"/>
                <a:gd name="connsiteX22" fmla="*/ 121136 w 223499"/>
                <a:gd name="connsiteY22" fmla="*/ 402245 h 609761"/>
                <a:gd name="connsiteX23" fmla="*/ 145894 w 223499"/>
                <a:gd name="connsiteY23" fmla="*/ 473457 h 609761"/>
                <a:gd name="connsiteX24" fmla="*/ 111274 w 223499"/>
                <a:gd name="connsiteY24" fmla="*/ 529843 h 609761"/>
                <a:gd name="connsiteX25" fmla="*/ 152695 w 223499"/>
                <a:gd name="connsiteY25" fmla="*/ 589493 h 609761"/>
                <a:gd name="connsiteX26" fmla="*/ 163374 w 223499"/>
                <a:gd name="connsiteY26" fmla="*/ 609761 h 609761"/>
                <a:gd name="connsiteX27" fmla="*/ 178541 w 223499"/>
                <a:gd name="connsiteY27" fmla="*/ 609761 h 609761"/>
                <a:gd name="connsiteX28" fmla="*/ 180106 w 223499"/>
                <a:gd name="connsiteY28" fmla="*/ 590105 h 609761"/>
                <a:gd name="connsiteX29" fmla="*/ 162625 w 223499"/>
                <a:gd name="connsiteY29" fmla="*/ 569904 h 609761"/>
                <a:gd name="connsiteX30" fmla="*/ 169767 w 223499"/>
                <a:gd name="connsiteY30" fmla="*/ 529027 h 609761"/>
                <a:gd name="connsiteX31" fmla="*/ 217718 w 223499"/>
                <a:gd name="connsiteY31" fmla="*/ 514743 h 60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3499" h="609761">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name="connsiteX0" fmla="*/ 885701 w 943106"/>
                <a:gd name="connsiteY0" fmla="*/ 361028 h 785105"/>
                <a:gd name="connsiteX1" fmla="*/ 917533 w 943106"/>
                <a:gd name="connsiteY1" fmla="*/ 346404 h 785105"/>
                <a:gd name="connsiteX2" fmla="*/ 919165 w 943106"/>
                <a:gd name="connsiteY2" fmla="*/ 328448 h 785105"/>
                <a:gd name="connsiteX3" fmla="*/ 905697 w 943106"/>
                <a:gd name="connsiteY3" fmla="*/ 317702 h 785105"/>
                <a:gd name="connsiteX4" fmla="*/ 917396 w 943106"/>
                <a:gd name="connsiteY4" fmla="*/ 237375 h 785105"/>
                <a:gd name="connsiteX5" fmla="*/ 943106 w 943106"/>
                <a:gd name="connsiteY5" fmla="*/ 201803 h 785105"/>
                <a:gd name="connsiteX6" fmla="*/ 898692 w 943106"/>
                <a:gd name="connsiteY6" fmla="*/ 102296 h 785105"/>
                <a:gd name="connsiteX7" fmla="*/ 857338 w 943106"/>
                <a:gd name="connsiteY7" fmla="*/ 77334 h 785105"/>
                <a:gd name="connsiteX8" fmla="*/ 781569 w 943106"/>
                <a:gd name="connsiteY8" fmla="*/ 48767 h 785105"/>
                <a:gd name="connsiteX9" fmla="*/ 755587 w 943106"/>
                <a:gd name="connsiteY9" fmla="*/ 29791 h 785105"/>
                <a:gd name="connsiteX10" fmla="*/ 753411 w 943106"/>
                <a:gd name="connsiteY10" fmla="*/ 29179 h 785105"/>
                <a:gd name="connsiteX11" fmla="*/ 734774 w 943106"/>
                <a:gd name="connsiteY11" fmla="*/ 50944 h 785105"/>
                <a:gd name="connsiteX12" fmla="*/ 703011 w 943106"/>
                <a:gd name="connsiteY12" fmla="*/ 29723 h 785105"/>
                <a:gd name="connsiteX13" fmla="*/ 695393 w 943106"/>
                <a:gd name="connsiteY13" fmla="*/ 0 h 785105"/>
                <a:gd name="connsiteX14" fmla="*/ 593709 w 943106"/>
                <a:gd name="connsiteY14" fmla="*/ 9658 h 785105"/>
                <a:gd name="connsiteX15" fmla="*/ 576978 w 943106"/>
                <a:gd name="connsiteY15" fmla="*/ 43190 h 785105"/>
                <a:gd name="connsiteX16" fmla="*/ 553716 w 943106"/>
                <a:gd name="connsiteY16" fmla="*/ 65295 h 785105"/>
                <a:gd name="connsiteX17" fmla="*/ 565619 w 943106"/>
                <a:gd name="connsiteY17" fmla="*/ 106785 h 785105"/>
                <a:gd name="connsiteX18" fmla="*/ 566979 w 943106"/>
                <a:gd name="connsiteY18" fmla="*/ 166094 h 785105"/>
                <a:gd name="connsiteX19" fmla="*/ 539025 w 943106"/>
                <a:gd name="connsiteY19" fmla="*/ 267778 h 785105"/>
                <a:gd name="connsiteX20" fmla="*/ 564531 w 943106"/>
                <a:gd name="connsiteY20" fmla="*/ 298589 h 785105"/>
                <a:gd name="connsiteX21" fmla="*/ 626969 w 943106"/>
                <a:gd name="connsiteY21" fmla="*/ 301446 h 785105"/>
                <a:gd name="connsiteX22" fmla="*/ 633499 w 943106"/>
                <a:gd name="connsiteY22" fmla="*/ 421834 h 785105"/>
                <a:gd name="connsiteX23" fmla="*/ 525014 w 943106"/>
                <a:gd name="connsiteY23" fmla="*/ 388778 h 785105"/>
                <a:gd name="connsiteX24" fmla="*/ 499371 w 943106"/>
                <a:gd name="connsiteY24" fmla="*/ 334841 h 785105"/>
                <a:gd name="connsiteX25" fmla="*/ 462439 w 943106"/>
                <a:gd name="connsiteY25" fmla="*/ 332393 h 785105"/>
                <a:gd name="connsiteX26" fmla="*/ 410067 w 943106"/>
                <a:gd name="connsiteY26" fmla="*/ 288931 h 785105"/>
                <a:gd name="connsiteX27" fmla="*/ 352730 w 943106"/>
                <a:gd name="connsiteY27" fmla="*/ 305527 h 785105"/>
                <a:gd name="connsiteX28" fmla="*/ 275940 w 943106"/>
                <a:gd name="connsiteY28" fmla="*/ 276552 h 785105"/>
                <a:gd name="connsiteX29" fmla="*/ 260092 w 943106"/>
                <a:gd name="connsiteY29" fmla="*/ 238327 h 785105"/>
                <a:gd name="connsiteX30" fmla="*/ 250230 w 943106"/>
                <a:gd name="connsiteY30" fmla="*/ 234518 h 785105"/>
                <a:gd name="connsiteX31" fmla="*/ 198878 w 943106"/>
                <a:gd name="connsiteY31" fmla="*/ 251114 h 785105"/>
                <a:gd name="connsiteX32" fmla="*/ 189356 w 943106"/>
                <a:gd name="connsiteY32" fmla="*/ 214794 h 785105"/>
                <a:gd name="connsiteX33" fmla="*/ 176637 w 943106"/>
                <a:gd name="connsiteY33" fmla="*/ 207652 h 785105"/>
                <a:gd name="connsiteX34" fmla="*/ 165278 w 943106"/>
                <a:gd name="connsiteY34" fmla="*/ 213638 h 785105"/>
                <a:gd name="connsiteX35" fmla="*/ 179154 w 943106"/>
                <a:gd name="connsiteY35" fmla="*/ 239347 h 785105"/>
                <a:gd name="connsiteX36" fmla="*/ 164598 w 943106"/>
                <a:gd name="connsiteY36" fmla="*/ 340011 h 785105"/>
                <a:gd name="connsiteX37" fmla="*/ 184935 w 943106"/>
                <a:gd name="connsiteY37" fmla="*/ 392519 h 785105"/>
                <a:gd name="connsiteX38" fmla="*/ 7482 w 943106"/>
                <a:gd name="connsiteY38" fmla="*/ 384357 h 785105"/>
                <a:gd name="connsiteX39" fmla="*/ 0 w 943106"/>
                <a:gd name="connsiteY39" fmla="*/ 663222 h 785105"/>
                <a:gd name="connsiteX40" fmla="*/ 92637 w 943106"/>
                <a:gd name="connsiteY40" fmla="*/ 747017 h 785105"/>
                <a:gd name="connsiteX41" fmla="*/ 91685 w 943106"/>
                <a:gd name="connsiteY41" fmla="*/ 748037 h 785105"/>
                <a:gd name="connsiteX42" fmla="*/ 163442 w 943106"/>
                <a:gd name="connsiteY42" fmla="*/ 733754 h 785105"/>
                <a:gd name="connsiteX43" fmla="*/ 230641 w 943106"/>
                <a:gd name="connsiteY43" fmla="*/ 744024 h 785105"/>
                <a:gd name="connsiteX44" fmla="*/ 241932 w 943106"/>
                <a:gd name="connsiteY44" fmla="*/ 765517 h 785105"/>
                <a:gd name="connsiteX45" fmla="*/ 282673 w 943106"/>
                <a:gd name="connsiteY45" fmla="*/ 778780 h 785105"/>
                <a:gd name="connsiteX46" fmla="*/ 380072 w 943106"/>
                <a:gd name="connsiteY46" fmla="*/ 785106 h 785105"/>
                <a:gd name="connsiteX47" fmla="*/ 390546 w 943106"/>
                <a:gd name="connsiteY47" fmla="*/ 779869 h 785105"/>
                <a:gd name="connsiteX48" fmla="*/ 386194 w 943106"/>
                <a:gd name="connsiteY48" fmla="*/ 777964 h 785105"/>
                <a:gd name="connsiteX49" fmla="*/ 408571 w 943106"/>
                <a:gd name="connsiteY49" fmla="*/ 727632 h 785105"/>
                <a:gd name="connsiteX50" fmla="*/ 482299 w 943106"/>
                <a:gd name="connsiteY50" fmla="*/ 685871 h 785105"/>
                <a:gd name="connsiteX51" fmla="*/ 514063 w 943106"/>
                <a:gd name="connsiteY51" fmla="*/ 677641 h 785105"/>
                <a:gd name="connsiteX52" fmla="*/ 534808 w 943106"/>
                <a:gd name="connsiteY52" fmla="*/ 622072 h 785105"/>
                <a:gd name="connsiteX53" fmla="*/ 611054 w 943106"/>
                <a:gd name="connsiteY53" fmla="*/ 586840 h 785105"/>
                <a:gd name="connsiteX54" fmla="*/ 642136 w 943106"/>
                <a:gd name="connsiteY54" fmla="*/ 601463 h 785105"/>
                <a:gd name="connsiteX55" fmla="*/ 631186 w 943106"/>
                <a:gd name="connsiteY55" fmla="*/ 547731 h 785105"/>
                <a:gd name="connsiteX56" fmla="*/ 869853 w 943106"/>
                <a:gd name="connsiteY56" fmla="*/ 467336 h 785105"/>
                <a:gd name="connsiteX57" fmla="*/ 860535 w 943106"/>
                <a:gd name="connsiteY57" fmla="*/ 436117 h 785105"/>
                <a:gd name="connsiteX58" fmla="*/ 882912 w 943106"/>
                <a:gd name="connsiteY58" fmla="*/ 410883 h 785105"/>
                <a:gd name="connsiteX59" fmla="*/ 885701 w 943106"/>
                <a:gd name="connsiteY59" fmla="*/ 361028 h 78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43106" h="785105">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name="connsiteX0" fmla="*/ 787826 w 861419"/>
                <a:gd name="connsiteY0" fmla="*/ 297909 h 869104"/>
                <a:gd name="connsiteX1" fmla="*/ 791907 w 861419"/>
                <a:gd name="connsiteY1" fmla="*/ 295256 h 869104"/>
                <a:gd name="connsiteX2" fmla="*/ 658597 w 861419"/>
                <a:gd name="connsiteY2" fmla="*/ 218875 h 869104"/>
                <a:gd name="connsiteX3" fmla="*/ 649958 w 861419"/>
                <a:gd name="connsiteY3" fmla="*/ 160449 h 869104"/>
                <a:gd name="connsiteX4" fmla="*/ 369733 w 861419"/>
                <a:gd name="connsiteY4" fmla="*/ 884 h 869104"/>
                <a:gd name="connsiteX5" fmla="*/ 367217 w 861419"/>
                <a:gd name="connsiteY5" fmla="*/ 16052 h 869104"/>
                <a:gd name="connsiteX6" fmla="*/ 345316 w 861419"/>
                <a:gd name="connsiteY6" fmla="*/ 37953 h 869104"/>
                <a:gd name="connsiteX7" fmla="*/ 315729 w 861419"/>
                <a:gd name="connsiteY7" fmla="*/ 65907 h 869104"/>
                <a:gd name="connsiteX8" fmla="*/ 356266 w 861419"/>
                <a:gd name="connsiteY8" fmla="*/ 90733 h 869104"/>
                <a:gd name="connsiteX9" fmla="*/ 318722 w 861419"/>
                <a:gd name="connsiteY9" fmla="*/ 118075 h 869104"/>
                <a:gd name="connsiteX10" fmla="*/ 294644 w 861419"/>
                <a:gd name="connsiteY10" fmla="*/ 122428 h 869104"/>
                <a:gd name="connsiteX11" fmla="*/ 244721 w 861419"/>
                <a:gd name="connsiteY11" fmla="*/ 155756 h 869104"/>
                <a:gd name="connsiteX12" fmla="*/ 238531 w 861419"/>
                <a:gd name="connsiteY12" fmla="*/ 118619 h 869104"/>
                <a:gd name="connsiteX13" fmla="*/ 216222 w 861419"/>
                <a:gd name="connsiteY13" fmla="*/ 101887 h 869104"/>
                <a:gd name="connsiteX14" fmla="*/ 202551 w 861419"/>
                <a:gd name="connsiteY14" fmla="*/ 127530 h 869104"/>
                <a:gd name="connsiteX15" fmla="*/ 165618 w 861419"/>
                <a:gd name="connsiteY15" fmla="*/ 140996 h 869104"/>
                <a:gd name="connsiteX16" fmla="*/ 142085 w 861419"/>
                <a:gd name="connsiteY16" fmla="*/ 70328 h 869104"/>
                <a:gd name="connsiteX17" fmla="*/ 157320 w 861419"/>
                <a:gd name="connsiteY17" fmla="*/ 0 h 869104"/>
                <a:gd name="connsiteX18" fmla="*/ 78422 w 861419"/>
                <a:gd name="connsiteY18" fmla="*/ 3197 h 869104"/>
                <a:gd name="connsiteX19" fmla="*/ 112090 w 861419"/>
                <a:gd name="connsiteY19" fmla="*/ 59378 h 869104"/>
                <a:gd name="connsiteX20" fmla="*/ 79918 w 861419"/>
                <a:gd name="connsiteY20" fmla="*/ 105356 h 869104"/>
                <a:gd name="connsiteX21" fmla="*/ 79918 w 861419"/>
                <a:gd name="connsiteY21" fmla="*/ 131338 h 869104"/>
                <a:gd name="connsiteX22" fmla="*/ 95086 w 861419"/>
                <a:gd name="connsiteY22" fmla="*/ 150859 h 869104"/>
                <a:gd name="connsiteX23" fmla="*/ 95086 w 861419"/>
                <a:gd name="connsiteY23" fmla="*/ 185003 h 869104"/>
                <a:gd name="connsiteX24" fmla="*/ 48291 w 861419"/>
                <a:gd name="connsiteY24" fmla="*/ 266826 h 869104"/>
                <a:gd name="connsiteX25" fmla="*/ 3537 w 861419"/>
                <a:gd name="connsiteY25" fmla="*/ 277028 h 869104"/>
                <a:gd name="connsiteX26" fmla="*/ 0 w 861419"/>
                <a:gd name="connsiteY26" fmla="*/ 320150 h 869104"/>
                <a:gd name="connsiteX27" fmla="*/ 19249 w 861419"/>
                <a:gd name="connsiteY27" fmla="*/ 330420 h 869104"/>
                <a:gd name="connsiteX28" fmla="*/ 21697 w 861419"/>
                <a:gd name="connsiteY28" fmla="*/ 406802 h 869104"/>
                <a:gd name="connsiteX29" fmla="*/ 12311 w 861419"/>
                <a:gd name="connsiteY29" fmla="*/ 421221 h 869104"/>
                <a:gd name="connsiteX30" fmla="*/ 20269 w 861419"/>
                <a:gd name="connsiteY30" fmla="*/ 438770 h 869104"/>
                <a:gd name="connsiteX31" fmla="*/ 76314 w 861419"/>
                <a:gd name="connsiteY31" fmla="*/ 478559 h 869104"/>
                <a:gd name="connsiteX32" fmla="*/ 76314 w 861419"/>
                <a:gd name="connsiteY32" fmla="*/ 520116 h 869104"/>
                <a:gd name="connsiteX33" fmla="*/ 112906 w 861419"/>
                <a:gd name="connsiteY33" fmla="*/ 609897 h 869104"/>
                <a:gd name="connsiteX34" fmla="*/ 119912 w 861419"/>
                <a:gd name="connsiteY34" fmla="*/ 611869 h 869104"/>
                <a:gd name="connsiteX35" fmla="*/ 146574 w 861419"/>
                <a:gd name="connsiteY35" fmla="*/ 631322 h 869104"/>
                <a:gd name="connsiteX36" fmla="*/ 221527 w 861419"/>
                <a:gd name="connsiteY36" fmla="*/ 659616 h 869104"/>
                <a:gd name="connsiteX37" fmla="*/ 265261 w 861419"/>
                <a:gd name="connsiteY37" fmla="*/ 685939 h 869104"/>
                <a:gd name="connsiteX38" fmla="*/ 317702 w 861419"/>
                <a:gd name="connsiteY38" fmla="*/ 691584 h 869104"/>
                <a:gd name="connsiteX39" fmla="*/ 353818 w 861419"/>
                <a:gd name="connsiteY39" fmla="*/ 705867 h 869104"/>
                <a:gd name="connsiteX40" fmla="*/ 382929 w 861419"/>
                <a:gd name="connsiteY40" fmla="*/ 722939 h 869104"/>
                <a:gd name="connsiteX41" fmla="*/ 395239 w 861419"/>
                <a:gd name="connsiteY41" fmla="*/ 831969 h 869104"/>
                <a:gd name="connsiteX42" fmla="*/ 412719 w 861419"/>
                <a:gd name="connsiteY42" fmla="*/ 856182 h 869104"/>
                <a:gd name="connsiteX43" fmla="*/ 466860 w 861419"/>
                <a:gd name="connsiteY43" fmla="*/ 854958 h 869104"/>
                <a:gd name="connsiteX44" fmla="*/ 507670 w 861419"/>
                <a:gd name="connsiteY44" fmla="*/ 850197 h 869104"/>
                <a:gd name="connsiteX45" fmla="*/ 528959 w 861419"/>
                <a:gd name="connsiteY45" fmla="*/ 868561 h 869104"/>
                <a:gd name="connsiteX46" fmla="*/ 543582 w 861419"/>
                <a:gd name="connsiteY46" fmla="*/ 869105 h 869104"/>
                <a:gd name="connsiteX47" fmla="*/ 570244 w 861419"/>
                <a:gd name="connsiteY47" fmla="*/ 859923 h 869104"/>
                <a:gd name="connsiteX48" fmla="*/ 625133 w 861419"/>
                <a:gd name="connsiteY48" fmla="*/ 858563 h 869104"/>
                <a:gd name="connsiteX49" fmla="*/ 639892 w 861419"/>
                <a:gd name="connsiteY49" fmla="*/ 837478 h 869104"/>
                <a:gd name="connsiteX50" fmla="*/ 685871 w 861419"/>
                <a:gd name="connsiteY50" fmla="*/ 834213 h 869104"/>
                <a:gd name="connsiteX51" fmla="*/ 716342 w 861419"/>
                <a:gd name="connsiteY51" fmla="*/ 841150 h 869104"/>
                <a:gd name="connsiteX52" fmla="*/ 797553 w 861419"/>
                <a:gd name="connsiteY52" fmla="*/ 821494 h 869104"/>
                <a:gd name="connsiteX53" fmla="*/ 861420 w 861419"/>
                <a:gd name="connsiteY53" fmla="*/ 775991 h 869104"/>
                <a:gd name="connsiteX54" fmla="*/ 858223 w 861419"/>
                <a:gd name="connsiteY54" fmla="*/ 773203 h 869104"/>
                <a:gd name="connsiteX55" fmla="*/ 841695 w 861419"/>
                <a:gd name="connsiteY55" fmla="*/ 768170 h 869104"/>
                <a:gd name="connsiteX56" fmla="*/ 833805 w 861419"/>
                <a:gd name="connsiteY56" fmla="*/ 748785 h 869104"/>
                <a:gd name="connsiteX57" fmla="*/ 818025 w 861419"/>
                <a:gd name="connsiteY57" fmla="*/ 740215 h 869104"/>
                <a:gd name="connsiteX58" fmla="*/ 819454 w 861419"/>
                <a:gd name="connsiteY58" fmla="*/ 710016 h 869104"/>
                <a:gd name="connsiteX59" fmla="*/ 807279 w 861419"/>
                <a:gd name="connsiteY59" fmla="*/ 696413 h 869104"/>
                <a:gd name="connsiteX60" fmla="*/ 805783 w 861419"/>
                <a:gd name="connsiteY60" fmla="*/ 679137 h 869104"/>
                <a:gd name="connsiteX61" fmla="*/ 788575 w 861419"/>
                <a:gd name="connsiteY61" fmla="*/ 653291 h 869104"/>
                <a:gd name="connsiteX62" fmla="*/ 794356 w 861419"/>
                <a:gd name="connsiteY62" fmla="*/ 643973 h 869104"/>
                <a:gd name="connsiteX63" fmla="*/ 773475 w 861419"/>
                <a:gd name="connsiteY63" fmla="*/ 595138 h 869104"/>
                <a:gd name="connsiteX64" fmla="*/ 789323 w 861419"/>
                <a:gd name="connsiteY64" fmla="*/ 585820 h 869104"/>
                <a:gd name="connsiteX65" fmla="*/ 787146 w 861419"/>
                <a:gd name="connsiteY65" fmla="*/ 545622 h 869104"/>
                <a:gd name="connsiteX66" fmla="*/ 789323 w 861419"/>
                <a:gd name="connsiteY66" fmla="*/ 529842 h 869104"/>
                <a:gd name="connsiteX67" fmla="*/ 805102 w 861419"/>
                <a:gd name="connsiteY67" fmla="*/ 507533 h 869104"/>
                <a:gd name="connsiteX68" fmla="*/ 797893 w 861419"/>
                <a:gd name="connsiteY68" fmla="*/ 483864 h 869104"/>
                <a:gd name="connsiteX69" fmla="*/ 751982 w 861419"/>
                <a:gd name="connsiteY69" fmla="*/ 442918 h 869104"/>
                <a:gd name="connsiteX70" fmla="*/ 746201 w 861419"/>
                <a:gd name="connsiteY70" fmla="*/ 420677 h 869104"/>
                <a:gd name="connsiteX71" fmla="*/ 767762 w 861419"/>
                <a:gd name="connsiteY71" fmla="*/ 358239 h 869104"/>
                <a:gd name="connsiteX72" fmla="*/ 787826 w 861419"/>
                <a:gd name="connsiteY72" fmla="*/ 297909 h 8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861419" h="869104">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name="connsiteX0" fmla="*/ 123381 w 142424"/>
                <a:gd name="connsiteY0" fmla="*/ 350349 h 403809"/>
                <a:gd name="connsiteX1" fmla="*/ 141881 w 142424"/>
                <a:gd name="connsiteY1" fmla="*/ 212685 h 403809"/>
                <a:gd name="connsiteX2" fmla="*/ 101684 w 142424"/>
                <a:gd name="connsiteY2" fmla="*/ 78082 h 403809"/>
                <a:gd name="connsiteX3" fmla="*/ 55705 w 142424"/>
                <a:gd name="connsiteY3" fmla="*/ 55841 h 403809"/>
                <a:gd name="connsiteX4" fmla="*/ 61962 w 142424"/>
                <a:gd name="connsiteY4" fmla="*/ 9658 h 403809"/>
                <a:gd name="connsiteX5" fmla="*/ 0 w 142424"/>
                <a:gd name="connsiteY5" fmla="*/ 0 h 403809"/>
                <a:gd name="connsiteX6" fmla="*/ 39381 w 142424"/>
                <a:gd name="connsiteY6" fmla="*/ 60126 h 403809"/>
                <a:gd name="connsiteX7" fmla="*/ 40742 w 142424"/>
                <a:gd name="connsiteY7" fmla="*/ 105561 h 403809"/>
                <a:gd name="connsiteX8" fmla="*/ 47339 w 142424"/>
                <a:gd name="connsiteY8" fmla="*/ 141473 h 403809"/>
                <a:gd name="connsiteX9" fmla="*/ 60330 w 142424"/>
                <a:gd name="connsiteY9" fmla="*/ 335250 h 403809"/>
                <a:gd name="connsiteX10" fmla="*/ 99983 w 142424"/>
                <a:gd name="connsiteY10" fmla="*/ 403809 h 403809"/>
                <a:gd name="connsiteX11" fmla="*/ 142425 w 142424"/>
                <a:gd name="connsiteY11" fmla="*/ 389934 h 403809"/>
                <a:gd name="connsiteX12" fmla="*/ 123381 w 142424"/>
                <a:gd name="connsiteY12" fmla="*/ 350349 h 40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424" h="403809">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name="connsiteX0" fmla="*/ 0 w 101343"/>
                <a:gd name="connsiteY0" fmla="*/ 130114 h 157660"/>
                <a:gd name="connsiteX1" fmla="*/ 6733 w 101343"/>
                <a:gd name="connsiteY1" fmla="*/ 140180 h 157660"/>
                <a:gd name="connsiteX2" fmla="*/ 52304 w 101343"/>
                <a:gd name="connsiteY2" fmla="*/ 131542 h 157660"/>
                <a:gd name="connsiteX3" fmla="*/ 69240 w 101343"/>
                <a:gd name="connsiteY3" fmla="*/ 157660 h 157660"/>
                <a:gd name="connsiteX4" fmla="*/ 89781 w 101343"/>
                <a:gd name="connsiteY4" fmla="*/ 104404 h 157660"/>
                <a:gd name="connsiteX5" fmla="*/ 87740 w 101343"/>
                <a:gd name="connsiteY5" fmla="*/ 103316 h 157660"/>
                <a:gd name="connsiteX6" fmla="*/ 61146 w 101343"/>
                <a:gd name="connsiteY6" fmla="*/ 109029 h 157660"/>
                <a:gd name="connsiteX7" fmla="*/ 47475 w 101343"/>
                <a:gd name="connsiteY7" fmla="*/ 96106 h 157660"/>
                <a:gd name="connsiteX8" fmla="*/ 53256 w 101343"/>
                <a:gd name="connsiteY8" fmla="*/ 96854 h 157660"/>
                <a:gd name="connsiteX9" fmla="*/ 57541 w 101343"/>
                <a:gd name="connsiteY9" fmla="*/ 87536 h 157660"/>
                <a:gd name="connsiteX10" fmla="*/ 79102 w 101343"/>
                <a:gd name="connsiteY10" fmla="*/ 65975 h 157660"/>
                <a:gd name="connsiteX11" fmla="*/ 101344 w 101343"/>
                <a:gd name="connsiteY11" fmla="*/ 42986 h 157660"/>
                <a:gd name="connsiteX12" fmla="*/ 83387 w 101343"/>
                <a:gd name="connsiteY12" fmla="*/ 12855 h 157660"/>
                <a:gd name="connsiteX13" fmla="*/ 78966 w 101343"/>
                <a:gd name="connsiteY13" fmla="*/ 0 h 157660"/>
                <a:gd name="connsiteX14" fmla="*/ 30063 w 101343"/>
                <a:gd name="connsiteY14" fmla="*/ 35912 h 157660"/>
                <a:gd name="connsiteX15" fmla="*/ 0 w 101343"/>
                <a:gd name="connsiteY15" fmla="*/ 130114 h 15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343" h="157660">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name="connsiteX0" fmla="*/ 602687 w 603911"/>
                <a:gd name="connsiteY0" fmla="*/ 84272 h 560585"/>
                <a:gd name="connsiteX1" fmla="*/ 527530 w 603911"/>
                <a:gd name="connsiteY1" fmla="*/ 39381 h 560585"/>
                <a:gd name="connsiteX2" fmla="*/ 392315 w 603911"/>
                <a:gd name="connsiteY2" fmla="*/ 18909 h 560585"/>
                <a:gd name="connsiteX3" fmla="*/ 391975 w 603911"/>
                <a:gd name="connsiteY3" fmla="*/ 17004 h 560585"/>
                <a:gd name="connsiteX4" fmla="*/ 355858 w 603911"/>
                <a:gd name="connsiteY4" fmla="*/ 0 h 560585"/>
                <a:gd name="connsiteX5" fmla="*/ 295324 w 603911"/>
                <a:gd name="connsiteY5" fmla="*/ 27955 h 560585"/>
                <a:gd name="connsiteX6" fmla="*/ 275532 w 603911"/>
                <a:gd name="connsiteY6" fmla="*/ 81143 h 560585"/>
                <a:gd name="connsiteX7" fmla="*/ 262609 w 603911"/>
                <a:gd name="connsiteY7" fmla="*/ 111342 h 560585"/>
                <a:gd name="connsiteX8" fmla="*/ 179426 w 603911"/>
                <a:gd name="connsiteY8" fmla="*/ 171264 h 560585"/>
                <a:gd name="connsiteX9" fmla="*/ 128958 w 603911"/>
                <a:gd name="connsiteY9" fmla="*/ 196498 h 560585"/>
                <a:gd name="connsiteX10" fmla="*/ 23806 w 603911"/>
                <a:gd name="connsiteY10" fmla="*/ 189696 h 560585"/>
                <a:gd name="connsiteX11" fmla="*/ 0 w 603911"/>
                <a:gd name="connsiteY11" fmla="*/ 181942 h 560585"/>
                <a:gd name="connsiteX12" fmla="*/ 15984 w 603911"/>
                <a:gd name="connsiteY12" fmla="*/ 212345 h 560585"/>
                <a:gd name="connsiteX13" fmla="*/ 43394 w 603911"/>
                <a:gd name="connsiteY13" fmla="*/ 228805 h 560585"/>
                <a:gd name="connsiteX14" fmla="*/ 58085 w 603911"/>
                <a:gd name="connsiteY14" fmla="*/ 286210 h 560585"/>
                <a:gd name="connsiteX15" fmla="*/ 125013 w 603911"/>
                <a:gd name="connsiteY15" fmla="*/ 341779 h 560585"/>
                <a:gd name="connsiteX16" fmla="*/ 194253 w 603911"/>
                <a:gd name="connsiteY16" fmla="*/ 388846 h 560585"/>
                <a:gd name="connsiteX17" fmla="*/ 200918 w 603911"/>
                <a:gd name="connsiteY17" fmla="*/ 461011 h 560585"/>
                <a:gd name="connsiteX18" fmla="*/ 223023 w 603911"/>
                <a:gd name="connsiteY18" fmla="*/ 483048 h 560585"/>
                <a:gd name="connsiteX19" fmla="*/ 257644 w 603911"/>
                <a:gd name="connsiteY19" fmla="*/ 481824 h 560585"/>
                <a:gd name="connsiteX20" fmla="*/ 321919 w 603911"/>
                <a:gd name="connsiteY20" fmla="*/ 507261 h 560585"/>
                <a:gd name="connsiteX21" fmla="*/ 376807 w 603911"/>
                <a:gd name="connsiteY21" fmla="*/ 518756 h 560585"/>
                <a:gd name="connsiteX22" fmla="*/ 436797 w 603911"/>
                <a:gd name="connsiteY22" fmla="*/ 520185 h 560585"/>
                <a:gd name="connsiteX23" fmla="*/ 472165 w 603911"/>
                <a:gd name="connsiteY23" fmla="*/ 560586 h 560585"/>
                <a:gd name="connsiteX24" fmla="*/ 478423 w 603911"/>
                <a:gd name="connsiteY24" fmla="*/ 525966 h 560585"/>
                <a:gd name="connsiteX25" fmla="*/ 512635 w 603911"/>
                <a:gd name="connsiteY25" fmla="*/ 497263 h 560585"/>
                <a:gd name="connsiteX26" fmla="*/ 541269 w 603911"/>
                <a:gd name="connsiteY26" fmla="*/ 444891 h 560585"/>
                <a:gd name="connsiteX27" fmla="*/ 547799 w 603911"/>
                <a:gd name="connsiteY27" fmla="*/ 412039 h 560585"/>
                <a:gd name="connsiteX28" fmla="*/ 585207 w 603911"/>
                <a:gd name="connsiteY28" fmla="*/ 342459 h 560585"/>
                <a:gd name="connsiteX29" fmla="*/ 577453 w 603911"/>
                <a:gd name="connsiteY29" fmla="*/ 273968 h 560585"/>
                <a:gd name="connsiteX30" fmla="*/ 603912 w 603911"/>
                <a:gd name="connsiteY30" fmla="*/ 172148 h 560585"/>
                <a:gd name="connsiteX31" fmla="*/ 602687 w 603911"/>
                <a:gd name="connsiteY31" fmla="*/ 84272 h 56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3911" h="560585">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name="connsiteX0" fmla="*/ 1053020 w 1264072"/>
                <a:gd name="connsiteY0" fmla="*/ 741372 h 938753"/>
                <a:gd name="connsiteX1" fmla="*/ 1053020 w 1264072"/>
                <a:gd name="connsiteY1" fmla="*/ 715866 h 938753"/>
                <a:gd name="connsiteX2" fmla="*/ 1075941 w 1264072"/>
                <a:gd name="connsiteY2" fmla="*/ 710152 h 938753"/>
                <a:gd name="connsiteX3" fmla="*/ 1085599 w 1264072"/>
                <a:gd name="connsiteY3" fmla="*/ 673900 h 938753"/>
                <a:gd name="connsiteX4" fmla="*/ 1212721 w 1264072"/>
                <a:gd name="connsiteY4" fmla="*/ 537596 h 938753"/>
                <a:gd name="connsiteX5" fmla="*/ 1245504 w 1264072"/>
                <a:gd name="connsiteY5" fmla="*/ 283150 h 938753"/>
                <a:gd name="connsiteX6" fmla="*/ 1264072 w 1264072"/>
                <a:gd name="connsiteY6" fmla="*/ 255875 h 938753"/>
                <a:gd name="connsiteX7" fmla="*/ 1238158 w 1264072"/>
                <a:gd name="connsiteY7" fmla="*/ 235402 h 938753"/>
                <a:gd name="connsiteX8" fmla="*/ 1192316 w 1264072"/>
                <a:gd name="connsiteY8" fmla="*/ 154736 h 938753"/>
                <a:gd name="connsiteX9" fmla="*/ 1200818 w 1264072"/>
                <a:gd name="connsiteY9" fmla="*/ 51692 h 938753"/>
                <a:gd name="connsiteX10" fmla="*/ 1182114 w 1264072"/>
                <a:gd name="connsiteY10" fmla="*/ 57405 h 938753"/>
                <a:gd name="connsiteX11" fmla="*/ 1141508 w 1264072"/>
                <a:gd name="connsiteY11" fmla="*/ 14555 h 938753"/>
                <a:gd name="connsiteX12" fmla="*/ 953921 w 1264072"/>
                <a:gd name="connsiteY12" fmla="*/ 0 h 938753"/>
                <a:gd name="connsiteX13" fmla="*/ 476110 w 1264072"/>
                <a:gd name="connsiteY13" fmla="*/ 328856 h 938753"/>
                <a:gd name="connsiteX14" fmla="*/ 340963 w 1264072"/>
                <a:gd name="connsiteY14" fmla="*/ 357899 h 938753"/>
                <a:gd name="connsiteX15" fmla="*/ 333209 w 1264072"/>
                <a:gd name="connsiteY15" fmla="*/ 601735 h 938753"/>
                <a:gd name="connsiteX16" fmla="*/ 262881 w 1264072"/>
                <a:gd name="connsiteY16" fmla="*/ 666282 h 938753"/>
                <a:gd name="connsiteX17" fmla="*/ 92365 w 1264072"/>
                <a:gd name="connsiteY17" fmla="*/ 668935 h 938753"/>
                <a:gd name="connsiteX18" fmla="*/ 64411 w 1264072"/>
                <a:gd name="connsiteY18" fmla="*/ 699542 h 938753"/>
                <a:gd name="connsiteX19" fmla="*/ 7073 w 1264072"/>
                <a:gd name="connsiteY19" fmla="*/ 695801 h 938753"/>
                <a:gd name="connsiteX20" fmla="*/ 0 w 1264072"/>
                <a:gd name="connsiteY20" fmla="*/ 720627 h 938753"/>
                <a:gd name="connsiteX21" fmla="*/ 15712 w 1264072"/>
                <a:gd name="connsiteY21" fmla="*/ 744908 h 938753"/>
                <a:gd name="connsiteX22" fmla="*/ 20745 w 1264072"/>
                <a:gd name="connsiteY22" fmla="*/ 773543 h 938753"/>
                <a:gd name="connsiteX23" fmla="*/ 58289 w 1264072"/>
                <a:gd name="connsiteY23" fmla="*/ 804694 h 938753"/>
                <a:gd name="connsiteX24" fmla="*/ 71484 w 1264072"/>
                <a:gd name="connsiteY24" fmla="*/ 846864 h 938753"/>
                <a:gd name="connsiteX25" fmla="*/ 92773 w 1264072"/>
                <a:gd name="connsiteY25" fmla="*/ 864888 h 938753"/>
                <a:gd name="connsiteX26" fmla="*/ 135691 w 1264072"/>
                <a:gd name="connsiteY26" fmla="*/ 863596 h 938753"/>
                <a:gd name="connsiteX27" fmla="*/ 162150 w 1264072"/>
                <a:gd name="connsiteY27" fmla="*/ 893795 h 938753"/>
                <a:gd name="connsiteX28" fmla="*/ 148750 w 1264072"/>
                <a:gd name="connsiteY28" fmla="*/ 913995 h 938753"/>
                <a:gd name="connsiteX29" fmla="*/ 162013 w 1264072"/>
                <a:gd name="connsiteY29" fmla="*/ 931408 h 938753"/>
                <a:gd name="connsiteX30" fmla="*/ 174052 w 1264072"/>
                <a:gd name="connsiteY30" fmla="*/ 929707 h 938753"/>
                <a:gd name="connsiteX31" fmla="*/ 170447 w 1264072"/>
                <a:gd name="connsiteY31" fmla="*/ 905358 h 938753"/>
                <a:gd name="connsiteX32" fmla="*/ 200510 w 1264072"/>
                <a:gd name="connsiteY32" fmla="*/ 893795 h 938753"/>
                <a:gd name="connsiteX33" fmla="*/ 251182 w 1264072"/>
                <a:gd name="connsiteY33" fmla="*/ 938753 h 938753"/>
                <a:gd name="connsiteX34" fmla="*/ 254719 w 1264072"/>
                <a:gd name="connsiteY34" fmla="*/ 881076 h 938753"/>
                <a:gd name="connsiteX35" fmla="*/ 284782 w 1264072"/>
                <a:gd name="connsiteY35" fmla="*/ 861964 h 938753"/>
                <a:gd name="connsiteX36" fmla="*/ 305119 w 1264072"/>
                <a:gd name="connsiteY36" fmla="*/ 792791 h 938753"/>
                <a:gd name="connsiteX37" fmla="*/ 431220 w 1264072"/>
                <a:gd name="connsiteY37" fmla="*/ 765857 h 938753"/>
                <a:gd name="connsiteX38" fmla="*/ 498555 w 1264072"/>
                <a:gd name="connsiteY38" fmla="*/ 797349 h 938753"/>
                <a:gd name="connsiteX39" fmla="*/ 532631 w 1264072"/>
                <a:gd name="connsiteY39" fmla="*/ 847884 h 938753"/>
                <a:gd name="connsiteX40" fmla="*/ 542902 w 1264072"/>
                <a:gd name="connsiteY40" fmla="*/ 847884 h 938753"/>
                <a:gd name="connsiteX41" fmla="*/ 564939 w 1264072"/>
                <a:gd name="connsiteY41" fmla="*/ 824555 h 938753"/>
                <a:gd name="connsiteX42" fmla="*/ 618807 w 1264072"/>
                <a:gd name="connsiteY42" fmla="*/ 820066 h 938753"/>
                <a:gd name="connsiteX43" fmla="*/ 702058 w 1264072"/>
                <a:gd name="connsiteY43" fmla="*/ 861079 h 938753"/>
                <a:gd name="connsiteX44" fmla="*/ 749261 w 1264072"/>
                <a:gd name="connsiteY44" fmla="*/ 861079 h 938753"/>
                <a:gd name="connsiteX45" fmla="*/ 810883 w 1264072"/>
                <a:gd name="connsiteY45" fmla="*/ 817821 h 938753"/>
                <a:gd name="connsiteX46" fmla="*/ 917260 w 1264072"/>
                <a:gd name="connsiteY46" fmla="*/ 812312 h 938753"/>
                <a:gd name="connsiteX47" fmla="*/ 970312 w 1264072"/>
                <a:gd name="connsiteY47" fmla="*/ 834485 h 938753"/>
                <a:gd name="connsiteX48" fmla="*/ 997723 w 1264072"/>
                <a:gd name="connsiteY48" fmla="*/ 810612 h 938753"/>
                <a:gd name="connsiteX49" fmla="*/ 1030439 w 1264072"/>
                <a:gd name="connsiteY49" fmla="*/ 802654 h 938753"/>
                <a:gd name="connsiteX50" fmla="*/ 1020168 w 1264072"/>
                <a:gd name="connsiteY50" fmla="*/ 778168 h 938753"/>
                <a:gd name="connsiteX51" fmla="*/ 1020168 w 1264072"/>
                <a:gd name="connsiteY51" fmla="*/ 737427 h 938753"/>
                <a:gd name="connsiteX52" fmla="*/ 1053020 w 1264072"/>
                <a:gd name="connsiteY52" fmla="*/ 741372 h 93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64072" h="938753">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name="connsiteX0" fmla="*/ 227785 w 227784"/>
                <a:gd name="connsiteY0" fmla="*/ 94202 h 495562"/>
                <a:gd name="connsiteX1" fmla="*/ 210849 w 227784"/>
                <a:gd name="connsiteY1" fmla="*/ 59038 h 495562"/>
                <a:gd name="connsiteX2" fmla="*/ 211529 w 227784"/>
                <a:gd name="connsiteY2" fmla="*/ 47271 h 495562"/>
                <a:gd name="connsiteX3" fmla="*/ 158273 w 227784"/>
                <a:gd name="connsiteY3" fmla="*/ 0 h 495562"/>
                <a:gd name="connsiteX4" fmla="*/ 154124 w 227784"/>
                <a:gd name="connsiteY4" fmla="*/ 1564 h 495562"/>
                <a:gd name="connsiteX5" fmla="*/ 158409 w 227784"/>
                <a:gd name="connsiteY5" fmla="*/ 29927 h 495562"/>
                <a:gd name="connsiteX6" fmla="*/ 126237 w 227784"/>
                <a:gd name="connsiteY6" fmla="*/ 34484 h 495562"/>
                <a:gd name="connsiteX7" fmla="*/ 110253 w 227784"/>
                <a:gd name="connsiteY7" fmla="*/ 69036 h 495562"/>
                <a:gd name="connsiteX8" fmla="*/ 47543 w 227784"/>
                <a:gd name="connsiteY8" fmla="*/ 74477 h 495562"/>
                <a:gd name="connsiteX9" fmla="*/ 5169 w 227784"/>
                <a:gd name="connsiteY9" fmla="*/ 115695 h 495562"/>
                <a:gd name="connsiteX10" fmla="*/ 0 w 227784"/>
                <a:gd name="connsiteY10" fmla="*/ 153920 h 495562"/>
                <a:gd name="connsiteX11" fmla="*/ 40878 w 227784"/>
                <a:gd name="connsiteY11" fmla="*/ 173780 h 495562"/>
                <a:gd name="connsiteX12" fmla="*/ 84816 w 227784"/>
                <a:gd name="connsiteY12" fmla="*/ 320762 h 495562"/>
                <a:gd name="connsiteX13" fmla="*/ 66519 w 227784"/>
                <a:gd name="connsiteY13" fmla="*/ 456726 h 495562"/>
                <a:gd name="connsiteX14" fmla="*/ 85224 w 227784"/>
                <a:gd name="connsiteY14" fmla="*/ 495563 h 495562"/>
                <a:gd name="connsiteX15" fmla="*/ 122088 w 227784"/>
                <a:gd name="connsiteY15" fmla="*/ 493182 h 495562"/>
                <a:gd name="connsiteX16" fmla="*/ 140180 w 227784"/>
                <a:gd name="connsiteY16" fmla="*/ 297297 h 495562"/>
                <a:gd name="connsiteX17" fmla="*/ 169699 w 227784"/>
                <a:gd name="connsiteY17" fmla="*/ 248938 h 495562"/>
                <a:gd name="connsiteX18" fmla="*/ 179426 w 227784"/>
                <a:gd name="connsiteY18" fmla="*/ 219691 h 495562"/>
                <a:gd name="connsiteX19" fmla="*/ 210645 w 227784"/>
                <a:gd name="connsiteY19" fmla="*/ 193505 h 495562"/>
                <a:gd name="connsiteX20" fmla="*/ 206632 w 227784"/>
                <a:gd name="connsiteY20" fmla="*/ 138888 h 495562"/>
                <a:gd name="connsiteX21" fmla="*/ 223432 w 227784"/>
                <a:gd name="connsiteY21" fmla="*/ 127665 h 495562"/>
                <a:gd name="connsiteX22" fmla="*/ 227785 w 227784"/>
                <a:gd name="connsiteY22" fmla="*/ 94202 h 49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7784" h="495562">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name="connsiteX0" fmla="*/ 990309 w 990309"/>
                <a:gd name="connsiteY0" fmla="*/ 606156 h 681857"/>
                <a:gd name="connsiteX1" fmla="*/ 979222 w 990309"/>
                <a:gd name="connsiteY1" fmla="*/ 562014 h 681857"/>
                <a:gd name="connsiteX2" fmla="*/ 907398 w 990309"/>
                <a:gd name="connsiteY2" fmla="*/ 516239 h 681857"/>
                <a:gd name="connsiteX3" fmla="*/ 896787 w 990309"/>
                <a:gd name="connsiteY3" fmla="*/ 450468 h 681857"/>
                <a:gd name="connsiteX4" fmla="*/ 837614 w 990309"/>
                <a:gd name="connsiteY4" fmla="*/ 428567 h 681857"/>
                <a:gd name="connsiteX5" fmla="*/ 835437 w 990309"/>
                <a:gd name="connsiteY5" fmla="*/ 387486 h 681857"/>
                <a:gd name="connsiteX6" fmla="*/ 741644 w 990309"/>
                <a:gd name="connsiteY6" fmla="*/ 353954 h 681857"/>
                <a:gd name="connsiteX7" fmla="*/ 754431 w 990309"/>
                <a:gd name="connsiteY7" fmla="*/ 315593 h 681857"/>
                <a:gd name="connsiteX8" fmla="*/ 740011 w 990309"/>
                <a:gd name="connsiteY8" fmla="*/ 275260 h 681857"/>
                <a:gd name="connsiteX9" fmla="*/ 829044 w 990309"/>
                <a:gd name="connsiteY9" fmla="*/ 275260 h 681857"/>
                <a:gd name="connsiteX10" fmla="*/ 834825 w 990309"/>
                <a:gd name="connsiteY10" fmla="*/ 154464 h 681857"/>
                <a:gd name="connsiteX11" fmla="*/ 770618 w 990309"/>
                <a:gd name="connsiteY11" fmla="*/ 120252 h 681857"/>
                <a:gd name="connsiteX12" fmla="*/ 760280 w 990309"/>
                <a:gd name="connsiteY12" fmla="*/ 0 h 681857"/>
                <a:gd name="connsiteX13" fmla="*/ 715934 w 990309"/>
                <a:gd name="connsiteY13" fmla="*/ 7346 h 681857"/>
                <a:gd name="connsiteX14" fmla="*/ 730149 w 990309"/>
                <a:gd name="connsiteY14" fmla="*/ 76382 h 681857"/>
                <a:gd name="connsiteX15" fmla="*/ 608809 w 990309"/>
                <a:gd name="connsiteY15" fmla="*/ 190852 h 681857"/>
                <a:gd name="connsiteX16" fmla="*/ 568680 w 990309"/>
                <a:gd name="connsiteY16" fmla="*/ 193505 h 681857"/>
                <a:gd name="connsiteX17" fmla="*/ 513043 w 990309"/>
                <a:gd name="connsiteY17" fmla="*/ 144533 h 681857"/>
                <a:gd name="connsiteX18" fmla="*/ 490733 w 990309"/>
                <a:gd name="connsiteY18" fmla="*/ 137528 h 681857"/>
                <a:gd name="connsiteX19" fmla="*/ 480531 w 990309"/>
                <a:gd name="connsiteY19" fmla="*/ 184595 h 681857"/>
                <a:gd name="connsiteX20" fmla="*/ 442918 w 990309"/>
                <a:gd name="connsiteY20" fmla="*/ 184595 h 681857"/>
                <a:gd name="connsiteX21" fmla="*/ 414828 w 990309"/>
                <a:gd name="connsiteY21" fmla="*/ 223568 h 681857"/>
                <a:gd name="connsiteX22" fmla="*/ 331373 w 990309"/>
                <a:gd name="connsiteY22" fmla="*/ 223568 h 681857"/>
                <a:gd name="connsiteX23" fmla="*/ 314233 w 990309"/>
                <a:gd name="connsiteY23" fmla="*/ 202143 h 681857"/>
                <a:gd name="connsiteX24" fmla="*/ 185819 w 990309"/>
                <a:gd name="connsiteY24" fmla="*/ 208808 h 681857"/>
                <a:gd name="connsiteX25" fmla="*/ 166434 w 990309"/>
                <a:gd name="connsiteY25" fmla="*/ 137732 h 681857"/>
                <a:gd name="connsiteX26" fmla="*/ 93862 w 990309"/>
                <a:gd name="connsiteY26" fmla="*/ 144942 h 681857"/>
                <a:gd name="connsiteX27" fmla="*/ 53528 w 990309"/>
                <a:gd name="connsiteY27" fmla="*/ 238463 h 681857"/>
                <a:gd name="connsiteX28" fmla="*/ 0 w 990309"/>
                <a:gd name="connsiteY28" fmla="*/ 262609 h 681857"/>
                <a:gd name="connsiteX29" fmla="*/ 29111 w 990309"/>
                <a:gd name="connsiteY29" fmla="*/ 275192 h 681857"/>
                <a:gd name="connsiteX30" fmla="*/ 45706 w 990309"/>
                <a:gd name="connsiteY30" fmla="*/ 304302 h 681857"/>
                <a:gd name="connsiteX31" fmla="*/ 111614 w 990309"/>
                <a:gd name="connsiteY31" fmla="*/ 315321 h 681857"/>
                <a:gd name="connsiteX32" fmla="*/ 127870 w 990309"/>
                <a:gd name="connsiteY32" fmla="*/ 357151 h 681857"/>
                <a:gd name="connsiteX33" fmla="*/ 209556 w 990309"/>
                <a:gd name="connsiteY33" fmla="*/ 425915 h 681857"/>
                <a:gd name="connsiteX34" fmla="*/ 239824 w 990309"/>
                <a:gd name="connsiteY34" fmla="*/ 477879 h 681857"/>
                <a:gd name="connsiteX35" fmla="*/ 307023 w 990309"/>
                <a:gd name="connsiteY35" fmla="*/ 533855 h 681857"/>
                <a:gd name="connsiteX36" fmla="*/ 307023 w 990309"/>
                <a:gd name="connsiteY36" fmla="*/ 560586 h 681857"/>
                <a:gd name="connsiteX37" fmla="*/ 367693 w 990309"/>
                <a:gd name="connsiteY37" fmla="*/ 625133 h 681857"/>
                <a:gd name="connsiteX38" fmla="*/ 395784 w 990309"/>
                <a:gd name="connsiteY38" fmla="*/ 619555 h 681857"/>
                <a:gd name="connsiteX39" fmla="*/ 442170 w 990309"/>
                <a:gd name="connsiteY39" fmla="*/ 619555 h 681857"/>
                <a:gd name="connsiteX40" fmla="*/ 482572 w 990309"/>
                <a:gd name="connsiteY40" fmla="*/ 600579 h 681857"/>
                <a:gd name="connsiteX41" fmla="*/ 584527 w 990309"/>
                <a:gd name="connsiteY41" fmla="*/ 681858 h 681857"/>
                <a:gd name="connsiteX42" fmla="*/ 600579 w 990309"/>
                <a:gd name="connsiteY42" fmla="*/ 681042 h 681857"/>
                <a:gd name="connsiteX43" fmla="*/ 661589 w 990309"/>
                <a:gd name="connsiteY43" fmla="*/ 681042 h 681857"/>
                <a:gd name="connsiteX44" fmla="*/ 762388 w 990309"/>
                <a:gd name="connsiteY44" fmla="*/ 677165 h 681857"/>
                <a:gd name="connsiteX45" fmla="*/ 828160 w 990309"/>
                <a:gd name="connsiteY45" fmla="*/ 651591 h 681857"/>
                <a:gd name="connsiteX46" fmla="*/ 863868 w 990309"/>
                <a:gd name="connsiteY46" fmla="*/ 602075 h 681857"/>
                <a:gd name="connsiteX47" fmla="*/ 990309 w 990309"/>
                <a:gd name="connsiteY47" fmla="*/ 606156 h 68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90309" h="681857">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name="connsiteX0" fmla="*/ 67335 w 719606"/>
                <a:gd name="connsiteY0" fmla="*/ 702262 h 718382"/>
                <a:gd name="connsiteX1" fmla="*/ 119231 w 719606"/>
                <a:gd name="connsiteY1" fmla="*/ 718382 h 718382"/>
                <a:gd name="connsiteX2" fmla="*/ 155824 w 719606"/>
                <a:gd name="connsiteY2" fmla="*/ 708112 h 718382"/>
                <a:gd name="connsiteX3" fmla="*/ 247713 w 719606"/>
                <a:gd name="connsiteY3" fmla="*/ 608401 h 718382"/>
                <a:gd name="connsiteX4" fmla="*/ 282605 w 719606"/>
                <a:gd name="connsiteY4" fmla="*/ 595682 h 718382"/>
                <a:gd name="connsiteX5" fmla="*/ 349329 w 719606"/>
                <a:gd name="connsiteY5" fmla="*/ 625065 h 718382"/>
                <a:gd name="connsiteX6" fmla="*/ 414080 w 719606"/>
                <a:gd name="connsiteY6" fmla="*/ 614454 h 718382"/>
                <a:gd name="connsiteX7" fmla="*/ 451012 w 719606"/>
                <a:gd name="connsiteY7" fmla="*/ 546915 h 718382"/>
                <a:gd name="connsiteX8" fmla="*/ 512295 w 719606"/>
                <a:gd name="connsiteY8" fmla="*/ 504337 h 718382"/>
                <a:gd name="connsiteX9" fmla="*/ 569224 w 719606"/>
                <a:gd name="connsiteY9" fmla="*/ 432784 h 718382"/>
                <a:gd name="connsiteX10" fmla="*/ 611937 w 719606"/>
                <a:gd name="connsiteY10" fmla="*/ 410067 h 718382"/>
                <a:gd name="connsiteX11" fmla="*/ 641048 w 719606"/>
                <a:gd name="connsiteY11" fmla="*/ 382317 h 718382"/>
                <a:gd name="connsiteX12" fmla="*/ 719606 w 719606"/>
                <a:gd name="connsiteY12" fmla="*/ 344092 h 718382"/>
                <a:gd name="connsiteX13" fmla="*/ 679205 w 719606"/>
                <a:gd name="connsiteY13" fmla="*/ 328108 h 718382"/>
                <a:gd name="connsiteX14" fmla="*/ 640164 w 719606"/>
                <a:gd name="connsiteY14" fmla="*/ 329536 h 718382"/>
                <a:gd name="connsiteX15" fmla="*/ 606972 w 719606"/>
                <a:gd name="connsiteY15" fmla="*/ 296345 h 718382"/>
                <a:gd name="connsiteX16" fmla="*/ 600511 w 719606"/>
                <a:gd name="connsiteY16" fmla="*/ 226357 h 718382"/>
                <a:gd name="connsiteX17" fmla="*/ 537801 w 719606"/>
                <a:gd name="connsiteY17" fmla="*/ 183642 h 718382"/>
                <a:gd name="connsiteX18" fmla="*/ 465568 w 719606"/>
                <a:gd name="connsiteY18" fmla="*/ 123721 h 718382"/>
                <a:gd name="connsiteX19" fmla="*/ 451352 w 719606"/>
                <a:gd name="connsiteY19" fmla="*/ 68016 h 718382"/>
                <a:gd name="connsiteX20" fmla="*/ 426118 w 719606"/>
                <a:gd name="connsiteY20" fmla="*/ 52848 h 718382"/>
                <a:gd name="connsiteX21" fmla="*/ 398300 w 719606"/>
                <a:gd name="connsiteY21" fmla="*/ 0 h 718382"/>
                <a:gd name="connsiteX22" fmla="*/ 330761 w 719606"/>
                <a:gd name="connsiteY22" fmla="*/ 30675 h 718382"/>
                <a:gd name="connsiteX23" fmla="*/ 282673 w 719606"/>
                <a:gd name="connsiteY23" fmla="*/ 67132 h 718382"/>
                <a:gd name="connsiteX24" fmla="*/ 269886 w 719606"/>
                <a:gd name="connsiteY24" fmla="*/ 30539 h 718382"/>
                <a:gd name="connsiteX25" fmla="*/ 226492 w 719606"/>
                <a:gd name="connsiteY25" fmla="*/ 29383 h 718382"/>
                <a:gd name="connsiteX26" fmla="*/ 116103 w 719606"/>
                <a:gd name="connsiteY26" fmla="*/ 50400 h 718382"/>
                <a:gd name="connsiteX27" fmla="*/ 91889 w 719606"/>
                <a:gd name="connsiteY27" fmla="*/ 50400 h 718382"/>
                <a:gd name="connsiteX28" fmla="*/ 83999 w 719606"/>
                <a:gd name="connsiteY28" fmla="*/ 333685 h 718382"/>
                <a:gd name="connsiteX29" fmla="*/ 5101 w 719606"/>
                <a:gd name="connsiteY29" fmla="*/ 341575 h 718382"/>
                <a:gd name="connsiteX30" fmla="*/ 0 w 719606"/>
                <a:gd name="connsiteY30" fmla="*/ 550996 h 718382"/>
                <a:gd name="connsiteX31" fmla="*/ 76178 w 719606"/>
                <a:gd name="connsiteY31" fmla="*/ 628397 h 718382"/>
                <a:gd name="connsiteX32" fmla="*/ 77742 w 719606"/>
                <a:gd name="connsiteY32" fmla="*/ 664514 h 718382"/>
                <a:gd name="connsiteX33" fmla="*/ 65227 w 719606"/>
                <a:gd name="connsiteY33" fmla="*/ 697025 h 718382"/>
                <a:gd name="connsiteX34" fmla="*/ 67335 w 719606"/>
                <a:gd name="connsiteY34" fmla="*/ 702262 h 71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9606" h="718382">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name="connsiteX0" fmla="*/ 0 w 602687"/>
                <a:gd name="connsiteY0" fmla="*/ 630166 h 698997"/>
                <a:gd name="connsiteX1" fmla="*/ 4489 w 602687"/>
                <a:gd name="connsiteY1" fmla="*/ 631662 h 698997"/>
                <a:gd name="connsiteX2" fmla="*/ 38905 w 602687"/>
                <a:gd name="connsiteY2" fmla="*/ 671179 h 698997"/>
                <a:gd name="connsiteX3" fmla="*/ 53800 w 602687"/>
                <a:gd name="connsiteY3" fmla="*/ 698998 h 698997"/>
                <a:gd name="connsiteX4" fmla="*/ 71077 w 602687"/>
                <a:gd name="connsiteY4" fmla="*/ 689680 h 698997"/>
                <a:gd name="connsiteX5" fmla="*/ 115559 w 602687"/>
                <a:gd name="connsiteY5" fmla="*/ 643837 h 698997"/>
                <a:gd name="connsiteX6" fmla="*/ 136100 w 602687"/>
                <a:gd name="connsiteY6" fmla="*/ 646422 h 698997"/>
                <a:gd name="connsiteX7" fmla="*/ 151879 w 602687"/>
                <a:gd name="connsiteY7" fmla="*/ 676757 h 698997"/>
                <a:gd name="connsiteX8" fmla="*/ 180310 w 602687"/>
                <a:gd name="connsiteY8" fmla="*/ 680498 h 698997"/>
                <a:gd name="connsiteX9" fmla="*/ 203299 w 602687"/>
                <a:gd name="connsiteY9" fmla="*/ 647306 h 698997"/>
                <a:gd name="connsiteX10" fmla="*/ 266554 w 602687"/>
                <a:gd name="connsiteY10" fmla="*/ 643905 h 698997"/>
                <a:gd name="connsiteX11" fmla="*/ 269274 w 602687"/>
                <a:gd name="connsiteY11" fmla="*/ 682946 h 698997"/>
                <a:gd name="connsiteX12" fmla="*/ 284646 w 602687"/>
                <a:gd name="connsiteY12" fmla="*/ 683694 h 698997"/>
                <a:gd name="connsiteX13" fmla="*/ 373134 w 602687"/>
                <a:gd name="connsiteY13" fmla="*/ 618875 h 698997"/>
                <a:gd name="connsiteX14" fmla="*/ 392315 w 602687"/>
                <a:gd name="connsiteY14" fmla="*/ 575617 h 698997"/>
                <a:gd name="connsiteX15" fmla="*/ 396328 w 602687"/>
                <a:gd name="connsiteY15" fmla="*/ 488217 h 698997"/>
                <a:gd name="connsiteX16" fmla="*/ 451489 w 602687"/>
                <a:gd name="connsiteY16" fmla="*/ 394355 h 698997"/>
                <a:gd name="connsiteX17" fmla="*/ 528346 w 602687"/>
                <a:gd name="connsiteY17" fmla="*/ 350825 h 698997"/>
                <a:gd name="connsiteX18" fmla="*/ 534400 w 602687"/>
                <a:gd name="connsiteY18" fmla="*/ 294032 h 698997"/>
                <a:gd name="connsiteX19" fmla="*/ 552968 w 602687"/>
                <a:gd name="connsiteY19" fmla="*/ 137256 h 698997"/>
                <a:gd name="connsiteX20" fmla="*/ 597858 w 602687"/>
                <a:gd name="connsiteY20" fmla="*/ 30335 h 698997"/>
                <a:gd name="connsiteX21" fmla="*/ 602687 w 602687"/>
                <a:gd name="connsiteY21" fmla="*/ 5237 h 698997"/>
                <a:gd name="connsiteX22" fmla="*/ 549295 w 602687"/>
                <a:gd name="connsiteY22" fmla="*/ 23057 h 698997"/>
                <a:gd name="connsiteX23" fmla="*/ 519708 w 602687"/>
                <a:gd name="connsiteY23" fmla="*/ 3265 h 698997"/>
                <a:gd name="connsiteX24" fmla="*/ 489101 w 602687"/>
                <a:gd name="connsiteY24" fmla="*/ 0 h 698997"/>
                <a:gd name="connsiteX25" fmla="*/ 405510 w 602687"/>
                <a:gd name="connsiteY25" fmla="*/ 61758 h 698997"/>
                <a:gd name="connsiteX26" fmla="*/ 408298 w 602687"/>
                <a:gd name="connsiteY26" fmla="*/ 164870 h 698997"/>
                <a:gd name="connsiteX27" fmla="*/ 374427 w 602687"/>
                <a:gd name="connsiteY27" fmla="*/ 166979 h 698997"/>
                <a:gd name="connsiteX28" fmla="*/ 305731 w 602687"/>
                <a:gd name="connsiteY28" fmla="*/ 122020 h 698997"/>
                <a:gd name="connsiteX29" fmla="*/ 171536 w 602687"/>
                <a:gd name="connsiteY29" fmla="*/ 120796 h 698997"/>
                <a:gd name="connsiteX30" fmla="*/ 156232 w 602687"/>
                <a:gd name="connsiteY30" fmla="*/ 177725 h 698997"/>
                <a:gd name="connsiteX31" fmla="*/ 170243 w 602687"/>
                <a:gd name="connsiteY31" fmla="*/ 181874 h 698997"/>
                <a:gd name="connsiteX32" fmla="*/ 184663 w 602687"/>
                <a:gd name="connsiteY32" fmla="*/ 149091 h 698997"/>
                <a:gd name="connsiteX33" fmla="*/ 250638 w 602687"/>
                <a:gd name="connsiteY33" fmla="*/ 167183 h 698997"/>
                <a:gd name="connsiteX34" fmla="*/ 269546 w 602687"/>
                <a:gd name="connsiteY34" fmla="*/ 225540 h 698997"/>
                <a:gd name="connsiteX35" fmla="*/ 232818 w 602687"/>
                <a:gd name="connsiteY35" fmla="*/ 279341 h 698997"/>
                <a:gd name="connsiteX36" fmla="*/ 260908 w 602687"/>
                <a:gd name="connsiteY36" fmla="*/ 357219 h 698997"/>
                <a:gd name="connsiteX37" fmla="*/ 238259 w 602687"/>
                <a:gd name="connsiteY37" fmla="*/ 507193 h 698997"/>
                <a:gd name="connsiteX38" fmla="*/ 192689 w 602687"/>
                <a:gd name="connsiteY38" fmla="*/ 509166 h 698997"/>
                <a:gd name="connsiteX39" fmla="*/ 182146 w 602687"/>
                <a:gd name="connsiteY39" fmla="*/ 480191 h 698997"/>
                <a:gd name="connsiteX40" fmla="*/ 149635 w 602687"/>
                <a:gd name="connsiteY40" fmla="*/ 481347 h 698997"/>
                <a:gd name="connsiteX41" fmla="*/ 119164 w 602687"/>
                <a:gd name="connsiteY41" fmla="*/ 463731 h 698997"/>
                <a:gd name="connsiteX42" fmla="*/ 98487 w 602687"/>
                <a:gd name="connsiteY42" fmla="*/ 482232 h 698997"/>
                <a:gd name="connsiteX43" fmla="*/ 33056 w 602687"/>
                <a:gd name="connsiteY43" fmla="*/ 514947 h 698997"/>
                <a:gd name="connsiteX44" fmla="*/ 49584 w 602687"/>
                <a:gd name="connsiteY44" fmla="*/ 596226 h 698997"/>
                <a:gd name="connsiteX45" fmla="*/ 6325 w 602687"/>
                <a:gd name="connsiteY45" fmla="*/ 599151 h 698997"/>
                <a:gd name="connsiteX46" fmla="*/ 0 w 602687"/>
                <a:gd name="connsiteY46" fmla="*/ 630166 h 69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2687" h="69899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name="connsiteX0" fmla="*/ 138820 w 145689"/>
                <a:gd name="connsiteY0" fmla="*/ 37545 h 104268"/>
                <a:gd name="connsiteX1" fmla="*/ 144669 w 145689"/>
                <a:gd name="connsiteY1" fmla="*/ 20813 h 104268"/>
                <a:gd name="connsiteX2" fmla="*/ 52576 w 145689"/>
                <a:gd name="connsiteY2" fmla="*/ 19452 h 104268"/>
                <a:gd name="connsiteX3" fmla="*/ 33736 w 145689"/>
                <a:gd name="connsiteY3" fmla="*/ 0 h 104268"/>
                <a:gd name="connsiteX4" fmla="*/ 30199 w 145689"/>
                <a:gd name="connsiteY4" fmla="*/ 37953 h 104268"/>
                <a:gd name="connsiteX5" fmla="*/ 0 w 145689"/>
                <a:gd name="connsiteY5" fmla="*/ 98351 h 104268"/>
                <a:gd name="connsiteX6" fmla="*/ 8842 w 145689"/>
                <a:gd name="connsiteY6" fmla="*/ 104268 h 104268"/>
                <a:gd name="connsiteX7" fmla="*/ 145690 w 145689"/>
                <a:gd name="connsiteY7" fmla="*/ 90325 h 104268"/>
                <a:gd name="connsiteX8" fmla="*/ 138820 w 145689"/>
                <a:gd name="connsiteY8" fmla="*/ 37545 h 10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689" h="104268">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name="connsiteX0" fmla="*/ 481415 w 946574"/>
                <a:gd name="connsiteY0" fmla="*/ 701582 h 793539"/>
                <a:gd name="connsiteX1" fmla="*/ 493386 w 946574"/>
                <a:gd name="connsiteY1" fmla="*/ 646966 h 793539"/>
                <a:gd name="connsiteX2" fmla="*/ 536372 w 946574"/>
                <a:gd name="connsiteY2" fmla="*/ 597178 h 793539"/>
                <a:gd name="connsiteX3" fmla="*/ 550315 w 946574"/>
                <a:gd name="connsiteY3" fmla="*/ 570924 h 793539"/>
                <a:gd name="connsiteX4" fmla="*/ 650843 w 946574"/>
                <a:gd name="connsiteY4" fmla="*/ 565007 h 793539"/>
                <a:gd name="connsiteX5" fmla="*/ 677913 w 946574"/>
                <a:gd name="connsiteY5" fmla="*/ 603708 h 793539"/>
                <a:gd name="connsiteX6" fmla="*/ 699610 w 946574"/>
                <a:gd name="connsiteY6" fmla="*/ 599355 h 793539"/>
                <a:gd name="connsiteX7" fmla="*/ 784425 w 946574"/>
                <a:gd name="connsiteY7" fmla="*/ 416596 h 793539"/>
                <a:gd name="connsiteX8" fmla="*/ 818093 w 946574"/>
                <a:gd name="connsiteY8" fmla="*/ 399796 h 793539"/>
                <a:gd name="connsiteX9" fmla="*/ 881212 w 946574"/>
                <a:gd name="connsiteY9" fmla="*/ 207652 h 793539"/>
                <a:gd name="connsiteX10" fmla="*/ 946575 w 946574"/>
                <a:gd name="connsiteY10" fmla="*/ 175616 h 793539"/>
                <a:gd name="connsiteX11" fmla="*/ 946575 w 946574"/>
                <a:gd name="connsiteY11" fmla="*/ 128482 h 793539"/>
                <a:gd name="connsiteX12" fmla="*/ 918485 w 946574"/>
                <a:gd name="connsiteY12" fmla="*/ 119503 h 793539"/>
                <a:gd name="connsiteX13" fmla="*/ 916784 w 946574"/>
                <a:gd name="connsiteY13" fmla="*/ 106104 h 793539"/>
                <a:gd name="connsiteX14" fmla="*/ 900188 w 946574"/>
                <a:gd name="connsiteY14" fmla="*/ 89509 h 793539"/>
                <a:gd name="connsiteX15" fmla="*/ 892570 w 946574"/>
                <a:gd name="connsiteY15" fmla="*/ 60194 h 793539"/>
                <a:gd name="connsiteX16" fmla="*/ 869105 w 946574"/>
                <a:gd name="connsiteY16" fmla="*/ 44210 h 793539"/>
                <a:gd name="connsiteX17" fmla="*/ 861691 w 946574"/>
                <a:gd name="connsiteY17" fmla="*/ 33668 h 793539"/>
                <a:gd name="connsiteX18" fmla="*/ 826867 w 946574"/>
                <a:gd name="connsiteY18" fmla="*/ 42102 h 793539"/>
                <a:gd name="connsiteX19" fmla="*/ 793812 w 946574"/>
                <a:gd name="connsiteY19" fmla="*/ 70872 h 793539"/>
                <a:gd name="connsiteX20" fmla="*/ 733618 w 946574"/>
                <a:gd name="connsiteY20" fmla="*/ 45707 h 793539"/>
                <a:gd name="connsiteX21" fmla="*/ 637444 w 946574"/>
                <a:gd name="connsiteY21" fmla="*/ 50672 h 793539"/>
                <a:gd name="connsiteX22" fmla="*/ 575345 w 946574"/>
                <a:gd name="connsiteY22" fmla="*/ 94270 h 793539"/>
                <a:gd name="connsiteX23" fmla="*/ 517328 w 946574"/>
                <a:gd name="connsiteY23" fmla="*/ 94270 h 793539"/>
                <a:gd name="connsiteX24" fmla="*/ 434825 w 946574"/>
                <a:gd name="connsiteY24" fmla="*/ 53664 h 793539"/>
                <a:gd name="connsiteX25" fmla="*/ 393947 w 946574"/>
                <a:gd name="connsiteY25" fmla="*/ 57065 h 793539"/>
                <a:gd name="connsiteX26" fmla="*/ 371230 w 946574"/>
                <a:gd name="connsiteY26" fmla="*/ 81143 h 793539"/>
                <a:gd name="connsiteX27" fmla="*/ 341983 w 946574"/>
                <a:gd name="connsiteY27" fmla="*/ 81143 h 793539"/>
                <a:gd name="connsiteX28" fmla="*/ 305051 w 946574"/>
                <a:gd name="connsiteY28" fmla="*/ 26390 h 793539"/>
                <a:gd name="connsiteX29" fmla="*/ 248666 w 946574"/>
                <a:gd name="connsiteY29" fmla="*/ 0 h 793539"/>
                <a:gd name="connsiteX30" fmla="*/ 140588 w 946574"/>
                <a:gd name="connsiteY30" fmla="*/ 23125 h 793539"/>
                <a:gd name="connsiteX31" fmla="*/ 121476 w 946574"/>
                <a:gd name="connsiteY31" fmla="*/ 88148 h 793539"/>
                <a:gd name="connsiteX32" fmla="*/ 93590 w 946574"/>
                <a:gd name="connsiteY32" fmla="*/ 105832 h 793539"/>
                <a:gd name="connsiteX33" fmla="*/ 88829 w 946574"/>
                <a:gd name="connsiteY33" fmla="*/ 185071 h 793539"/>
                <a:gd name="connsiteX34" fmla="*/ 106105 w 946574"/>
                <a:gd name="connsiteY34" fmla="*/ 220915 h 793539"/>
                <a:gd name="connsiteX35" fmla="*/ 99847 w 946574"/>
                <a:gd name="connsiteY35" fmla="*/ 269070 h 793539"/>
                <a:gd name="connsiteX36" fmla="*/ 85088 w 946574"/>
                <a:gd name="connsiteY36" fmla="*/ 278865 h 793539"/>
                <a:gd name="connsiteX37" fmla="*/ 89033 w 946574"/>
                <a:gd name="connsiteY37" fmla="*/ 332121 h 793539"/>
                <a:gd name="connsiteX38" fmla="*/ 54413 w 946574"/>
                <a:gd name="connsiteY38" fmla="*/ 361231 h 793539"/>
                <a:gd name="connsiteX39" fmla="*/ 45707 w 946574"/>
                <a:gd name="connsiteY39" fmla="*/ 387282 h 793539"/>
                <a:gd name="connsiteX40" fmla="*/ 17344 w 946574"/>
                <a:gd name="connsiteY40" fmla="*/ 433668 h 793539"/>
                <a:gd name="connsiteX41" fmla="*/ 0 w 946574"/>
                <a:gd name="connsiteY41" fmla="*/ 621868 h 793539"/>
                <a:gd name="connsiteX42" fmla="*/ 94270 w 946574"/>
                <a:gd name="connsiteY42" fmla="*/ 615678 h 793539"/>
                <a:gd name="connsiteX43" fmla="*/ 134127 w 946574"/>
                <a:gd name="connsiteY43" fmla="*/ 622412 h 793539"/>
                <a:gd name="connsiteX44" fmla="*/ 165958 w 946574"/>
                <a:gd name="connsiteY44" fmla="*/ 641728 h 793539"/>
                <a:gd name="connsiteX45" fmla="*/ 176433 w 946574"/>
                <a:gd name="connsiteY45" fmla="*/ 659753 h 793539"/>
                <a:gd name="connsiteX46" fmla="*/ 187791 w 946574"/>
                <a:gd name="connsiteY46" fmla="*/ 666418 h 793539"/>
                <a:gd name="connsiteX47" fmla="*/ 197450 w 946574"/>
                <a:gd name="connsiteY47" fmla="*/ 688659 h 793539"/>
                <a:gd name="connsiteX48" fmla="*/ 212957 w 946574"/>
                <a:gd name="connsiteY48" fmla="*/ 699134 h 793539"/>
                <a:gd name="connsiteX49" fmla="*/ 209965 w 946574"/>
                <a:gd name="connsiteY49" fmla="*/ 706683 h 793539"/>
                <a:gd name="connsiteX50" fmla="*/ 217106 w 946574"/>
                <a:gd name="connsiteY50" fmla="*/ 749941 h 793539"/>
                <a:gd name="connsiteX51" fmla="*/ 241048 w 946574"/>
                <a:gd name="connsiteY51" fmla="*/ 776332 h 793539"/>
                <a:gd name="connsiteX52" fmla="*/ 250298 w 946574"/>
                <a:gd name="connsiteY52" fmla="*/ 783065 h 793539"/>
                <a:gd name="connsiteX53" fmla="*/ 271655 w 946574"/>
                <a:gd name="connsiteY53" fmla="*/ 785174 h 793539"/>
                <a:gd name="connsiteX54" fmla="*/ 280905 w 946574"/>
                <a:gd name="connsiteY54" fmla="*/ 793539 h 793539"/>
                <a:gd name="connsiteX55" fmla="*/ 310628 w 946574"/>
                <a:gd name="connsiteY55" fmla="*/ 783473 h 793539"/>
                <a:gd name="connsiteX56" fmla="*/ 329944 w 946574"/>
                <a:gd name="connsiteY56" fmla="*/ 785582 h 793539"/>
                <a:gd name="connsiteX57" fmla="*/ 352186 w 946574"/>
                <a:gd name="connsiteY57" fmla="*/ 762048 h 793539"/>
                <a:gd name="connsiteX58" fmla="*/ 358443 w 946574"/>
                <a:gd name="connsiteY58" fmla="*/ 762048 h 793539"/>
                <a:gd name="connsiteX59" fmla="*/ 383609 w 946574"/>
                <a:gd name="connsiteY59" fmla="*/ 774223 h 793539"/>
                <a:gd name="connsiteX60" fmla="*/ 440674 w 946574"/>
                <a:gd name="connsiteY60" fmla="*/ 773815 h 793539"/>
                <a:gd name="connsiteX61" fmla="*/ 446523 w 946574"/>
                <a:gd name="connsiteY61" fmla="*/ 746133 h 793539"/>
                <a:gd name="connsiteX62" fmla="*/ 452645 w 946574"/>
                <a:gd name="connsiteY62" fmla="*/ 745793 h 793539"/>
                <a:gd name="connsiteX63" fmla="*/ 481415 w 946574"/>
                <a:gd name="connsiteY63" fmla="*/ 701582 h 79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46574" h="793539">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name="connsiteX0" fmla="*/ 40673 w 618398"/>
                <a:gd name="connsiteY0" fmla="*/ 708588 h 900868"/>
                <a:gd name="connsiteX1" fmla="*/ 69172 w 618398"/>
                <a:gd name="connsiteY1" fmla="*/ 722871 h 900868"/>
                <a:gd name="connsiteX2" fmla="*/ 75906 w 618398"/>
                <a:gd name="connsiteY2" fmla="*/ 723279 h 900868"/>
                <a:gd name="connsiteX3" fmla="*/ 84679 w 618398"/>
                <a:gd name="connsiteY3" fmla="*/ 716546 h 900868"/>
                <a:gd name="connsiteX4" fmla="*/ 96446 w 618398"/>
                <a:gd name="connsiteY4" fmla="*/ 713621 h 900868"/>
                <a:gd name="connsiteX5" fmla="*/ 96854 w 618398"/>
                <a:gd name="connsiteY5" fmla="*/ 732529 h 900868"/>
                <a:gd name="connsiteX6" fmla="*/ 91821 w 618398"/>
                <a:gd name="connsiteY6" fmla="*/ 739195 h 900868"/>
                <a:gd name="connsiteX7" fmla="*/ 91821 w 618398"/>
                <a:gd name="connsiteY7" fmla="*/ 746337 h 900868"/>
                <a:gd name="connsiteX8" fmla="*/ 118483 w 618398"/>
                <a:gd name="connsiteY8" fmla="*/ 782181 h 900868"/>
                <a:gd name="connsiteX9" fmla="*/ 106037 w 618398"/>
                <a:gd name="connsiteY9" fmla="*/ 826187 h 900868"/>
                <a:gd name="connsiteX10" fmla="*/ 130114 w 618398"/>
                <a:gd name="connsiteY10" fmla="*/ 851081 h 900868"/>
                <a:gd name="connsiteX11" fmla="*/ 394423 w 618398"/>
                <a:gd name="connsiteY11" fmla="*/ 855026 h 900868"/>
                <a:gd name="connsiteX12" fmla="*/ 542017 w 618398"/>
                <a:gd name="connsiteY12" fmla="*/ 856318 h 900868"/>
                <a:gd name="connsiteX13" fmla="*/ 610101 w 618398"/>
                <a:gd name="connsiteY13" fmla="*/ 900868 h 900868"/>
                <a:gd name="connsiteX14" fmla="*/ 618399 w 618398"/>
                <a:gd name="connsiteY14" fmla="*/ 900324 h 900868"/>
                <a:gd name="connsiteX15" fmla="*/ 616155 w 618398"/>
                <a:gd name="connsiteY15" fmla="*/ 815577 h 900868"/>
                <a:gd name="connsiteX16" fmla="*/ 547051 w 618398"/>
                <a:gd name="connsiteY16" fmla="*/ 756743 h 900868"/>
                <a:gd name="connsiteX17" fmla="*/ 485632 w 618398"/>
                <a:gd name="connsiteY17" fmla="*/ 644789 h 900868"/>
                <a:gd name="connsiteX18" fmla="*/ 491210 w 618398"/>
                <a:gd name="connsiteY18" fmla="*/ 548275 h 900868"/>
                <a:gd name="connsiteX19" fmla="*/ 546778 w 618398"/>
                <a:gd name="connsiteY19" fmla="*/ 471485 h 900868"/>
                <a:gd name="connsiteX20" fmla="*/ 555280 w 618398"/>
                <a:gd name="connsiteY20" fmla="*/ 419589 h 900868"/>
                <a:gd name="connsiteX21" fmla="*/ 528074 w 618398"/>
                <a:gd name="connsiteY21" fmla="*/ 334297 h 900868"/>
                <a:gd name="connsiteX22" fmla="*/ 466792 w 618398"/>
                <a:gd name="connsiteY22" fmla="*/ 293012 h 900868"/>
                <a:gd name="connsiteX23" fmla="*/ 453869 w 618398"/>
                <a:gd name="connsiteY23" fmla="*/ 210577 h 900868"/>
                <a:gd name="connsiteX24" fmla="*/ 513791 w 618398"/>
                <a:gd name="connsiteY24" fmla="*/ 208944 h 900868"/>
                <a:gd name="connsiteX25" fmla="*/ 556301 w 618398"/>
                <a:gd name="connsiteY25" fmla="*/ 219555 h 900868"/>
                <a:gd name="connsiteX26" fmla="*/ 557933 w 618398"/>
                <a:gd name="connsiteY26" fmla="*/ 194321 h 900868"/>
                <a:gd name="connsiteX27" fmla="*/ 523993 w 618398"/>
                <a:gd name="connsiteY27" fmla="*/ 151267 h 900868"/>
                <a:gd name="connsiteX28" fmla="*/ 522633 w 618398"/>
                <a:gd name="connsiteY28" fmla="*/ 56521 h 900868"/>
                <a:gd name="connsiteX29" fmla="*/ 513791 w 618398"/>
                <a:gd name="connsiteY29" fmla="*/ 0 h 900868"/>
                <a:gd name="connsiteX30" fmla="*/ 496447 w 618398"/>
                <a:gd name="connsiteY30" fmla="*/ 2993 h 900868"/>
                <a:gd name="connsiteX31" fmla="*/ 486789 w 618398"/>
                <a:gd name="connsiteY31" fmla="*/ 12651 h 900868"/>
                <a:gd name="connsiteX32" fmla="*/ 504201 w 618398"/>
                <a:gd name="connsiteY32" fmla="*/ 18228 h 900868"/>
                <a:gd name="connsiteX33" fmla="*/ 504201 w 618398"/>
                <a:gd name="connsiteY33" fmla="*/ 92093 h 900868"/>
                <a:gd name="connsiteX34" fmla="*/ 435301 w 618398"/>
                <a:gd name="connsiteY34" fmla="*/ 125829 h 900868"/>
                <a:gd name="connsiteX35" fmla="*/ 372182 w 618398"/>
                <a:gd name="connsiteY35" fmla="*/ 317905 h 900868"/>
                <a:gd name="connsiteX36" fmla="*/ 337358 w 618398"/>
                <a:gd name="connsiteY36" fmla="*/ 335318 h 900868"/>
                <a:gd name="connsiteX37" fmla="*/ 251182 w 618398"/>
                <a:gd name="connsiteY37" fmla="*/ 520932 h 900868"/>
                <a:gd name="connsiteX38" fmla="*/ 207040 w 618398"/>
                <a:gd name="connsiteY38" fmla="*/ 529774 h 900868"/>
                <a:gd name="connsiteX39" fmla="*/ 178881 w 618398"/>
                <a:gd name="connsiteY39" fmla="*/ 489509 h 900868"/>
                <a:gd name="connsiteX40" fmla="*/ 100459 w 618398"/>
                <a:gd name="connsiteY40" fmla="*/ 494134 h 900868"/>
                <a:gd name="connsiteX41" fmla="*/ 90665 w 618398"/>
                <a:gd name="connsiteY41" fmla="*/ 512566 h 900868"/>
                <a:gd name="connsiteX42" fmla="*/ 49515 w 618398"/>
                <a:gd name="connsiteY42" fmla="*/ 560246 h 900868"/>
                <a:gd name="connsiteX43" fmla="*/ 37817 w 618398"/>
                <a:gd name="connsiteY43" fmla="*/ 613502 h 900868"/>
                <a:gd name="connsiteX44" fmla="*/ 2585 w 618398"/>
                <a:gd name="connsiteY44" fmla="*/ 667643 h 900868"/>
                <a:gd name="connsiteX45" fmla="*/ 0 w 618398"/>
                <a:gd name="connsiteY45" fmla="*/ 665942 h 900868"/>
                <a:gd name="connsiteX46" fmla="*/ 1224 w 618398"/>
                <a:gd name="connsiteY46" fmla="*/ 674172 h 900868"/>
                <a:gd name="connsiteX47" fmla="*/ 27614 w 618398"/>
                <a:gd name="connsiteY47" fmla="*/ 673356 h 900868"/>
                <a:gd name="connsiteX48" fmla="*/ 40673 w 618398"/>
                <a:gd name="connsiteY48" fmla="*/ 708588 h 90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18398" h="90086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name="connsiteX0" fmla="*/ 188403 w 453936"/>
                <a:gd name="connsiteY0" fmla="*/ 500052 h 500051"/>
                <a:gd name="connsiteX1" fmla="*/ 196157 w 453936"/>
                <a:gd name="connsiteY1" fmla="*/ 462099 h 500051"/>
                <a:gd name="connsiteX2" fmla="*/ 231866 w 453936"/>
                <a:gd name="connsiteY2" fmla="*/ 459719 h 500051"/>
                <a:gd name="connsiteX3" fmla="*/ 216834 w 453936"/>
                <a:gd name="connsiteY3" fmla="*/ 385717 h 500051"/>
                <a:gd name="connsiteX4" fmla="*/ 293488 w 453936"/>
                <a:gd name="connsiteY4" fmla="*/ 347425 h 500051"/>
                <a:gd name="connsiteX5" fmla="*/ 322803 w 453936"/>
                <a:gd name="connsiteY5" fmla="*/ 321170 h 500051"/>
                <a:gd name="connsiteX6" fmla="*/ 360756 w 453936"/>
                <a:gd name="connsiteY6" fmla="*/ 343071 h 500051"/>
                <a:gd name="connsiteX7" fmla="*/ 401905 w 453936"/>
                <a:gd name="connsiteY7" fmla="*/ 341575 h 500051"/>
                <a:gd name="connsiteX8" fmla="*/ 412447 w 453936"/>
                <a:gd name="connsiteY8" fmla="*/ 370482 h 500051"/>
                <a:gd name="connsiteX9" fmla="*/ 427343 w 453936"/>
                <a:gd name="connsiteY9" fmla="*/ 369802 h 500051"/>
                <a:gd name="connsiteX10" fmla="*/ 446795 w 453936"/>
                <a:gd name="connsiteY10" fmla="*/ 240844 h 500051"/>
                <a:gd name="connsiteX11" fmla="*/ 417005 w 453936"/>
                <a:gd name="connsiteY11" fmla="*/ 158205 h 500051"/>
                <a:gd name="connsiteX12" fmla="*/ 453937 w 453936"/>
                <a:gd name="connsiteY12" fmla="*/ 104064 h 500051"/>
                <a:gd name="connsiteX13" fmla="*/ 441286 w 453936"/>
                <a:gd name="connsiteY13" fmla="*/ 65091 h 500051"/>
                <a:gd name="connsiteX14" fmla="*/ 402041 w 453936"/>
                <a:gd name="connsiteY14" fmla="*/ 54277 h 500051"/>
                <a:gd name="connsiteX15" fmla="*/ 387486 w 453936"/>
                <a:gd name="connsiteY15" fmla="*/ 87264 h 500051"/>
                <a:gd name="connsiteX16" fmla="*/ 338378 w 453936"/>
                <a:gd name="connsiteY16" fmla="*/ 72981 h 500051"/>
                <a:gd name="connsiteX17" fmla="*/ 357287 w 453936"/>
                <a:gd name="connsiteY17" fmla="*/ 2177 h 500051"/>
                <a:gd name="connsiteX18" fmla="*/ 210373 w 453936"/>
                <a:gd name="connsiteY18" fmla="*/ 0 h 500051"/>
                <a:gd name="connsiteX19" fmla="*/ 203911 w 453936"/>
                <a:gd name="connsiteY19" fmla="*/ 18568 h 500051"/>
                <a:gd name="connsiteX20" fmla="*/ 212821 w 453936"/>
                <a:gd name="connsiteY20" fmla="*/ 86788 h 500051"/>
                <a:gd name="connsiteX21" fmla="*/ 64275 w 453936"/>
                <a:gd name="connsiteY21" fmla="*/ 101956 h 500051"/>
                <a:gd name="connsiteX22" fmla="*/ 65023 w 453936"/>
                <a:gd name="connsiteY22" fmla="*/ 151335 h 500051"/>
                <a:gd name="connsiteX23" fmla="*/ 87876 w 453936"/>
                <a:gd name="connsiteY23" fmla="*/ 169699 h 500051"/>
                <a:gd name="connsiteX24" fmla="*/ 63187 w 453936"/>
                <a:gd name="connsiteY24" fmla="*/ 165074 h 500051"/>
                <a:gd name="connsiteX25" fmla="*/ 43054 w 453936"/>
                <a:gd name="connsiteY25" fmla="*/ 156844 h 500051"/>
                <a:gd name="connsiteX26" fmla="*/ 36593 w 453936"/>
                <a:gd name="connsiteY26" fmla="*/ 217242 h 500051"/>
                <a:gd name="connsiteX27" fmla="*/ 15576 w 453936"/>
                <a:gd name="connsiteY27" fmla="*/ 233702 h 500051"/>
                <a:gd name="connsiteX28" fmla="*/ 0 w 453936"/>
                <a:gd name="connsiteY28" fmla="*/ 239211 h 500051"/>
                <a:gd name="connsiteX29" fmla="*/ 3129 w 453936"/>
                <a:gd name="connsiteY29" fmla="*/ 245469 h 500051"/>
                <a:gd name="connsiteX30" fmla="*/ 4557 w 453936"/>
                <a:gd name="connsiteY30" fmla="*/ 250502 h 500051"/>
                <a:gd name="connsiteX31" fmla="*/ 25370 w 453936"/>
                <a:gd name="connsiteY31" fmla="*/ 292196 h 500051"/>
                <a:gd name="connsiteX32" fmla="*/ 41149 w 453936"/>
                <a:gd name="connsiteY32" fmla="*/ 335250 h 500051"/>
                <a:gd name="connsiteX33" fmla="*/ 87876 w 453936"/>
                <a:gd name="connsiteY33" fmla="*/ 397008 h 500051"/>
                <a:gd name="connsiteX34" fmla="*/ 116579 w 453936"/>
                <a:gd name="connsiteY34" fmla="*/ 424962 h 500051"/>
                <a:gd name="connsiteX35" fmla="*/ 178337 w 453936"/>
                <a:gd name="connsiteY35" fmla="*/ 484612 h 500051"/>
                <a:gd name="connsiteX36" fmla="*/ 188403 w 453936"/>
                <a:gd name="connsiteY36" fmla="*/ 500052 h 50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53936" h="500051">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name="connsiteX0" fmla="*/ 375200 w 1055944"/>
                <a:gd name="connsiteY0" fmla="*/ 936885 h 970924"/>
                <a:gd name="connsiteX1" fmla="*/ 382547 w 1055944"/>
                <a:gd name="connsiteY1" fmla="*/ 940627 h 970924"/>
                <a:gd name="connsiteX2" fmla="*/ 438660 w 1055944"/>
                <a:gd name="connsiteY2" fmla="*/ 892133 h 970924"/>
                <a:gd name="connsiteX3" fmla="*/ 478924 w 1055944"/>
                <a:gd name="connsiteY3" fmla="*/ 932398 h 970924"/>
                <a:gd name="connsiteX4" fmla="*/ 484637 w 1055944"/>
                <a:gd name="connsiteY4" fmla="*/ 964161 h 970924"/>
                <a:gd name="connsiteX5" fmla="*/ 569182 w 1055944"/>
                <a:gd name="connsiteY5" fmla="*/ 964161 h 970924"/>
                <a:gd name="connsiteX6" fmla="*/ 632707 w 1055944"/>
                <a:gd name="connsiteY6" fmla="*/ 934779 h 970924"/>
                <a:gd name="connsiteX7" fmla="*/ 645902 w 1055944"/>
                <a:gd name="connsiteY7" fmla="*/ 392692 h 970924"/>
                <a:gd name="connsiteX8" fmla="*/ 724870 w 1055944"/>
                <a:gd name="connsiteY8" fmla="*/ 384801 h 970924"/>
                <a:gd name="connsiteX9" fmla="*/ 732828 w 1055944"/>
                <a:gd name="connsiteY9" fmla="*/ 99680 h 970924"/>
                <a:gd name="connsiteX10" fmla="*/ 774384 w 1055944"/>
                <a:gd name="connsiteY10" fmla="*/ 99680 h 970924"/>
                <a:gd name="connsiteX11" fmla="*/ 885046 w 1055944"/>
                <a:gd name="connsiteY11" fmla="*/ 78594 h 970924"/>
                <a:gd name="connsiteX12" fmla="*/ 944221 w 1055944"/>
                <a:gd name="connsiteY12" fmla="*/ 80159 h 970924"/>
                <a:gd name="connsiteX13" fmla="*/ 952517 w 1055944"/>
                <a:gd name="connsiteY13" fmla="*/ 104034 h 970924"/>
                <a:gd name="connsiteX14" fmla="*/ 980743 w 1055944"/>
                <a:gd name="connsiteY14" fmla="*/ 82610 h 970924"/>
                <a:gd name="connsiteX15" fmla="*/ 1049237 w 1055944"/>
                <a:gd name="connsiteY15" fmla="*/ 51458 h 970924"/>
                <a:gd name="connsiteX16" fmla="*/ 1047809 w 1055944"/>
                <a:gd name="connsiteY16" fmla="*/ 48804 h 970924"/>
                <a:gd name="connsiteX17" fmla="*/ 993941 w 1055944"/>
                <a:gd name="connsiteY17" fmla="*/ 40641 h 970924"/>
                <a:gd name="connsiteX18" fmla="*/ 775404 w 1055944"/>
                <a:gd name="connsiteY18" fmla="*/ 84104 h 970924"/>
                <a:gd name="connsiteX19" fmla="*/ 700929 w 1055944"/>
                <a:gd name="connsiteY19" fmla="*/ 70501 h 970924"/>
                <a:gd name="connsiteX20" fmla="*/ 577345 w 1055944"/>
                <a:gd name="connsiteY20" fmla="*/ 74513 h 970924"/>
                <a:gd name="connsiteX21" fmla="*/ 527353 w 1055944"/>
                <a:gd name="connsiteY21" fmla="*/ 36357 h 970924"/>
                <a:gd name="connsiteX22" fmla="*/ 181694 w 1055944"/>
                <a:gd name="connsiteY22" fmla="*/ 45540 h 970924"/>
                <a:gd name="connsiteX23" fmla="*/ 102593 w 1055944"/>
                <a:gd name="connsiteY23" fmla="*/ -6764 h 970924"/>
                <a:gd name="connsiteX24" fmla="*/ 58246 w 1055944"/>
                <a:gd name="connsiteY24" fmla="*/ 18536 h 970924"/>
                <a:gd name="connsiteX25" fmla="*/ 54371 w 1055944"/>
                <a:gd name="connsiteY25" fmla="*/ 17516 h 970924"/>
                <a:gd name="connsiteX26" fmla="*/ 33083 w 1055944"/>
                <a:gd name="connsiteY26" fmla="*/ 12687 h 970924"/>
                <a:gd name="connsiteX27" fmla="*/ -6707 w 1055944"/>
                <a:gd name="connsiteY27" fmla="*/ 33092 h 970924"/>
                <a:gd name="connsiteX28" fmla="*/ -2217 w 1055944"/>
                <a:gd name="connsiteY28" fmla="*/ 87505 h 970924"/>
                <a:gd name="connsiteX29" fmla="*/ 14989 w 1055944"/>
                <a:gd name="connsiteY29" fmla="*/ 121921 h 970924"/>
                <a:gd name="connsiteX30" fmla="*/ 40834 w 1055944"/>
                <a:gd name="connsiteY30" fmla="*/ 147088 h 970924"/>
                <a:gd name="connsiteX31" fmla="*/ 83208 w 1055944"/>
                <a:gd name="connsiteY31" fmla="*/ 205921 h 970924"/>
                <a:gd name="connsiteX32" fmla="*/ 95453 w 1055944"/>
                <a:gd name="connsiteY32" fmla="*/ 241151 h 970924"/>
                <a:gd name="connsiteX33" fmla="*/ 119869 w 1055944"/>
                <a:gd name="connsiteY33" fmla="*/ 275159 h 970924"/>
                <a:gd name="connsiteX34" fmla="*/ 135648 w 1055944"/>
                <a:gd name="connsiteY34" fmla="*/ 317536 h 970924"/>
                <a:gd name="connsiteX35" fmla="*/ 173671 w 1055944"/>
                <a:gd name="connsiteY35" fmla="*/ 377116 h 970924"/>
                <a:gd name="connsiteX36" fmla="*/ 183056 w 1055944"/>
                <a:gd name="connsiteY36" fmla="*/ 397930 h 970924"/>
                <a:gd name="connsiteX37" fmla="*/ 223865 w 1055944"/>
                <a:gd name="connsiteY37" fmla="*/ 446766 h 970924"/>
                <a:gd name="connsiteX38" fmla="*/ 229647 w 1055944"/>
                <a:gd name="connsiteY38" fmla="*/ 477642 h 970924"/>
                <a:gd name="connsiteX39" fmla="*/ 229647 w 1055944"/>
                <a:gd name="connsiteY39" fmla="*/ 579666 h 970924"/>
                <a:gd name="connsiteX40" fmla="*/ 235360 w 1055944"/>
                <a:gd name="connsiteY40" fmla="*/ 596876 h 970924"/>
                <a:gd name="connsiteX41" fmla="*/ 258348 w 1055944"/>
                <a:gd name="connsiteY41" fmla="*/ 647887 h 970924"/>
                <a:gd name="connsiteX42" fmla="*/ 260527 w 1055944"/>
                <a:gd name="connsiteY42" fmla="*/ 703864 h 970924"/>
                <a:gd name="connsiteX43" fmla="*/ 279161 w 1055944"/>
                <a:gd name="connsiteY43" fmla="*/ 743382 h 970924"/>
                <a:gd name="connsiteX44" fmla="*/ 275558 w 1055944"/>
                <a:gd name="connsiteY44" fmla="*/ 755557 h 970924"/>
                <a:gd name="connsiteX45" fmla="*/ 284196 w 1055944"/>
                <a:gd name="connsiteY45" fmla="*/ 774942 h 970924"/>
                <a:gd name="connsiteX46" fmla="*/ 297799 w 1055944"/>
                <a:gd name="connsiteY46" fmla="*/ 841732 h 970924"/>
                <a:gd name="connsiteX47" fmla="*/ 304940 w 1055944"/>
                <a:gd name="connsiteY47" fmla="*/ 853907 h 970924"/>
                <a:gd name="connsiteX48" fmla="*/ 322897 w 1055944"/>
                <a:gd name="connsiteY48" fmla="*/ 871184 h 970924"/>
                <a:gd name="connsiteX49" fmla="*/ 337247 w 1055944"/>
                <a:gd name="connsiteY49" fmla="*/ 898390 h 9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55944" h="97092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name="connsiteX0" fmla="*/ 459922 w 481959"/>
                <a:gd name="connsiteY0" fmla="*/ 431628 h 529230"/>
                <a:gd name="connsiteX1" fmla="*/ 436253 w 481959"/>
                <a:gd name="connsiteY1" fmla="*/ 420473 h 529230"/>
                <a:gd name="connsiteX2" fmla="*/ 413060 w 481959"/>
                <a:gd name="connsiteY2" fmla="*/ 320490 h 529230"/>
                <a:gd name="connsiteX3" fmla="*/ 443191 w 481959"/>
                <a:gd name="connsiteY3" fmla="*/ 280837 h 529230"/>
                <a:gd name="connsiteX4" fmla="*/ 447067 w 481959"/>
                <a:gd name="connsiteY4" fmla="*/ 242748 h 529230"/>
                <a:gd name="connsiteX5" fmla="*/ 481960 w 481959"/>
                <a:gd name="connsiteY5" fmla="*/ 196225 h 529230"/>
                <a:gd name="connsiteX6" fmla="*/ 473526 w 481959"/>
                <a:gd name="connsiteY6" fmla="*/ 112430 h 529230"/>
                <a:gd name="connsiteX7" fmla="*/ 452645 w 481959"/>
                <a:gd name="connsiteY7" fmla="*/ 111206 h 529230"/>
                <a:gd name="connsiteX8" fmla="*/ 435301 w 481959"/>
                <a:gd name="connsiteY8" fmla="*/ 71212 h 529230"/>
                <a:gd name="connsiteX9" fmla="*/ 415440 w 481959"/>
                <a:gd name="connsiteY9" fmla="*/ 68424 h 529230"/>
                <a:gd name="connsiteX10" fmla="*/ 342731 w 481959"/>
                <a:gd name="connsiteY10" fmla="*/ 93113 h 529230"/>
                <a:gd name="connsiteX11" fmla="*/ 307295 w 481959"/>
                <a:gd name="connsiteY11" fmla="*/ 94814 h 529230"/>
                <a:gd name="connsiteX12" fmla="*/ 275940 w 481959"/>
                <a:gd name="connsiteY12" fmla="*/ 33328 h 529230"/>
                <a:gd name="connsiteX13" fmla="*/ 243700 w 481959"/>
                <a:gd name="connsiteY13" fmla="*/ 21561 h 529230"/>
                <a:gd name="connsiteX14" fmla="*/ 187791 w 481959"/>
                <a:gd name="connsiteY14" fmla="*/ 44550 h 529230"/>
                <a:gd name="connsiteX15" fmla="*/ 190852 w 481959"/>
                <a:gd name="connsiteY15" fmla="*/ 748 h 529230"/>
                <a:gd name="connsiteX16" fmla="*/ 166639 w 481959"/>
                <a:gd name="connsiteY16" fmla="*/ 0 h 529230"/>
                <a:gd name="connsiteX17" fmla="*/ 156504 w 481959"/>
                <a:gd name="connsiteY17" fmla="*/ 35436 h 529230"/>
                <a:gd name="connsiteX18" fmla="*/ 100323 w 481959"/>
                <a:gd name="connsiteY18" fmla="*/ 45026 h 529230"/>
                <a:gd name="connsiteX19" fmla="*/ 84611 w 481959"/>
                <a:gd name="connsiteY19" fmla="*/ 33872 h 529230"/>
                <a:gd name="connsiteX20" fmla="*/ 40469 w 481959"/>
                <a:gd name="connsiteY20" fmla="*/ 69444 h 529230"/>
                <a:gd name="connsiteX21" fmla="*/ 41286 w 481959"/>
                <a:gd name="connsiteY21" fmla="*/ 85360 h 529230"/>
                <a:gd name="connsiteX22" fmla="*/ 59922 w 481959"/>
                <a:gd name="connsiteY22" fmla="*/ 102704 h 529230"/>
                <a:gd name="connsiteX23" fmla="*/ 59922 w 481959"/>
                <a:gd name="connsiteY23" fmla="*/ 155076 h 529230"/>
                <a:gd name="connsiteX24" fmla="*/ 78422 w 481959"/>
                <a:gd name="connsiteY24" fmla="*/ 201326 h 529230"/>
                <a:gd name="connsiteX25" fmla="*/ 33600 w 481959"/>
                <a:gd name="connsiteY25" fmla="*/ 196837 h 529230"/>
                <a:gd name="connsiteX26" fmla="*/ 33600 w 481959"/>
                <a:gd name="connsiteY26" fmla="*/ 199422 h 529230"/>
                <a:gd name="connsiteX27" fmla="*/ 46727 w 481959"/>
                <a:gd name="connsiteY27" fmla="*/ 225540 h 529230"/>
                <a:gd name="connsiteX28" fmla="*/ 22581 w 481959"/>
                <a:gd name="connsiteY28" fmla="*/ 270567 h 529230"/>
                <a:gd name="connsiteX29" fmla="*/ 4965 w 481959"/>
                <a:gd name="connsiteY29" fmla="*/ 275736 h 529230"/>
                <a:gd name="connsiteX30" fmla="*/ 14419 w 481959"/>
                <a:gd name="connsiteY30" fmla="*/ 323279 h 529230"/>
                <a:gd name="connsiteX31" fmla="*/ 0 w 481959"/>
                <a:gd name="connsiteY31" fmla="*/ 347016 h 529230"/>
                <a:gd name="connsiteX32" fmla="*/ 37817 w 481959"/>
                <a:gd name="connsiteY32" fmla="*/ 362592 h 529230"/>
                <a:gd name="connsiteX33" fmla="*/ 48155 w 481959"/>
                <a:gd name="connsiteY33" fmla="*/ 387077 h 529230"/>
                <a:gd name="connsiteX34" fmla="*/ 98759 w 481959"/>
                <a:gd name="connsiteY34" fmla="*/ 402993 h 529230"/>
                <a:gd name="connsiteX35" fmla="*/ 67948 w 481959"/>
                <a:gd name="connsiteY35" fmla="*/ 524809 h 529230"/>
                <a:gd name="connsiteX36" fmla="*/ 83387 w 481959"/>
                <a:gd name="connsiteY36" fmla="*/ 529230 h 529230"/>
                <a:gd name="connsiteX37" fmla="*/ 93386 w 481959"/>
                <a:gd name="connsiteY37" fmla="*/ 525830 h 529230"/>
                <a:gd name="connsiteX38" fmla="*/ 136644 w 481959"/>
                <a:gd name="connsiteY38" fmla="*/ 506105 h 529230"/>
                <a:gd name="connsiteX39" fmla="*/ 183983 w 481959"/>
                <a:gd name="connsiteY39" fmla="*/ 485564 h 529230"/>
                <a:gd name="connsiteX40" fmla="*/ 295528 w 481959"/>
                <a:gd name="connsiteY40" fmla="*/ 462507 h 529230"/>
                <a:gd name="connsiteX41" fmla="*/ 357627 w 481959"/>
                <a:gd name="connsiteY41" fmla="*/ 458358 h 529230"/>
                <a:gd name="connsiteX42" fmla="*/ 371910 w 481959"/>
                <a:gd name="connsiteY42" fmla="*/ 458358 h 529230"/>
                <a:gd name="connsiteX43" fmla="*/ 410883 w 481959"/>
                <a:gd name="connsiteY43" fmla="*/ 468832 h 529230"/>
                <a:gd name="connsiteX44" fmla="*/ 433124 w 481959"/>
                <a:gd name="connsiteY44" fmla="*/ 468832 h 529230"/>
                <a:gd name="connsiteX45" fmla="*/ 459922 w 481959"/>
                <a:gd name="connsiteY45" fmla="*/ 478015 h 529230"/>
                <a:gd name="connsiteX46" fmla="*/ 459922 w 481959"/>
                <a:gd name="connsiteY46" fmla="*/ 431628 h 52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1959" h="529230">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name="connsiteX0" fmla="*/ 1179417 w 1232921"/>
                <a:gd name="connsiteY0" fmla="*/ 374327 h 1006563"/>
                <a:gd name="connsiteX1" fmla="*/ 1148541 w 1232921"/>
                <a:gd name="connsiteY1" fmla="*/ 411871 h 1006563"/>
                <a:gd name="connsiteX2" fmla="*/ 1076443 w 1232921"/>
                <a:gd name="connsiteY2" fmla="*/ 400716 h 1006563"/>
                <a:gd name="connsiteX3" fmla="*/ 1067191 w 1232921"/>
                <a:gd name="connsiteY3" fmla="*/ 328213 h 1006563"/>
                <a:gd name="connsiteX4" fmla="*/ 1086782 w 1232921"/>
                <a:gd name="connsiteY4" fmla="*/ 293591 h 1006563"/>
                <a:gd name="connsiteX5" fmla="*/ 1120312 w 1232921"/>
                <a:gd name="connsiteY5" fmla="*/ 264821 h 1006563"/>
                <a:gd name="connsiteX6" fmla="*/ 1164930 w 1232921"/>
                <a:gd name="connsiteY6" fmla="*/ 283322 h 1006563"/>
                <a:gd name="connsiteX7" fmla="*/ 1164930 w 1232921"/>
                <a:gd name="connsiteY7" fmla="*/ 179598 h 1006563"/>
                <a:gd name="connsiteX8" fmla="*/ 1146973 w 1232921"/>
                <a:gd name="connsiteY8" fmla="*/ 52952 h 1006563"/>
                <a:gd name="connsiteX9" fmla="*/ 1105759 w 1232921"/>
                <a:gd name="connsiteY9" fmla="*/ 5816 h 1006563"/>
                <a:gd name="connsiteX10" fmla="*/ 1052568 w 1232921"/>
                <a:gd name="connsiteY10" fmla="*/ 4594 h 1006563"/>
                <a:gd name="connsiteX11" fmla="*/ 998156 w 1232921"/>
                <a:gd name="connsiteY11" fmla="*/ -6764 h 1006563"/>
                <a:gd name="connsiteX12" fmla="*/ 905248 w 1232921"/>
                <a:gd name="connsiteY12" fmla="*/ 38466 h 1006563"/>
                <a:gd name="connsiteX13" fmla="*/ 876408 w 1232921"/>
                <a:gd name="connsiteY13" fmla="*/ 65672 h 1006563"/>
                <a:gd name="connsiteX14" fmla="*/ 834918 w 1232921"/>
                <a:gd name="connsiteY14" fmla="*/ 87707 h 1006563"/>
                <a:gd name="connsiteX15" fmla="*/ 778738 w 1232921"/>
                <a:gd name="connsiteY15" fmla="*/ 158310 h 1006563"/>
                <a:gd name="connsiteX16" fmla="*/ 718883 w 1232921"/>
                <a:gd name="connsiteY16" fmla="*/ 199867 h 1006563"/>
                <a:gd name="connsiteX17" fmla="*/ 679571 w 1232921"/>
                <a:gd name="connsiteY17" fmla="*/ 271828 h 1006563"/>
                <a:gd name="connsiteX18" fmla="*/ 599516 w 1232921"/>
                <a:gd name="connsiteY18" fmla="*/ 284887 h 1006563"/>
                <a:gd name="connsiteX19" fmla="*/ 534699 w 1232921"/>
                <a:gd name="connsiteY19" fmla="*/ 256388 h 1006563"/>
                <a:gd name="connsiteX20" fmla="*/ 511707 w 1232921"/>
                <a:gd name="connsiteY20" fmla="*/ 264754 h 1006563"/>
                <a:gd name="connsiteX21" fmla="*/ 419341 w 1232921"/>
                <a:gd name="connsiteY21" fmla="*/ 365008 h 1006563"/>
                <a:gd name="connsiteX22" fmla="*/ 371730 w 1232921"/>
                <a:gd name="connsiteY22" fmla="*/ 378611 h 1006563"/>
                <a:gd name="connsiteX23" fmla="*/ 305278 w 1232921"/>
                <a:gd name="connsiteY23" fmla="*/ 358206 h 1006563"/>
                <a:gd name="connsiteX24" fmla="*/ 296846 w 1232921"/>
                <a:gd name="connsiteY24" fmla="*/ 337121 h 1006563"/>
                <a:gd name="connsiteX25" fmla="*/ 310449 w 1232921"/>
                <a:gd name="connsiteY25" fmla="*/ 301210 h 1006563"/>
                <a:gd name="connsiteX26" fmla="*/ 309360 w 1232921"/>
                <a:gd name="connsiteY26" fmla="*/ 276793 h 1006563"/>
                <a:gd name="connsiteX27" fmla="*/ 251889 w 1232921"/>
                <a:gd name="connsiteY27" fmla="*/ 218299 h 1006563"/>
                <a:gd name="connsiteX28" fmla="*/ 244543 w 1232921"/>
                <a:gd name="connsiteY28" fmla="*/ 518385 h 1006563"/>
                <a:gd name="connsiteX29" fmla="*/ 165982 w 1232921"/>
                <a:gd name="connsiteY29" fmla="*/ 554771 h 1006563"/>
                <a:gd name="connsiteX30" fmla="*/ 60830 w 1232921"/>
                <a:gd name="connsiteY30" fmla="*/ 554771 h 1006563"/>
                <a:gd name="connsiteX31" fmla="*/ 53351 w 1232921"/>
                <a:gd name="connsiteY31" fmla="*/ 512875 h 1006563"/>
                <a:gd name="connsiteX32" fmla="*/ 30429 w 1232921"/>
                <a:gd name="connsiteY32" fmla="*/ 489953 h 1006563"/>
                <a:gd name="connsiteX33" fmla="*/ -6707 w 1232921"/>
                <a:gd name="connsiteY33" fmla="*/ 522058 h 1006563"/>
                <a:gd name="connsiteX34" fmla="*/ -4123 w 1232921"/>
                <a:gd name="connsiteY34" fmla="*/ 537226 h 1006563"/>
                <a:gd name="connsiteX35" fmla="*/ 8118 w 1232921"/>
                <a:gd name="connsiteY35" fmla="*/ 553004 h 1006563"/>
                <a:gd name="connsiteX36" fmla="*/ 16756 w 1232921"/>
                <a:gd name="connsiteY36" fmla="*/ 577421 h 1006563"/>
                <a:gd name="connsiteX37" fmla="*/ 61989 w 1232921"/>
                <a:gd name="connsiteY37" fmla="*/ 675771 h 1006563"/>
                <a:gd name="connsiteX38" fmla="*/ 127282 w 1232921"/>
                <a:gd name="connsiteY38" fmla="*/ 778476 h 1006563"/>
                <a:gd name="connsiteX39" fmla="*/ 130138 w 1232921"/>
                <a:gd name="connsiteY39" fmla="*/ 834452 h 1006563"/>
                <a:gd name="connsiteX40" fmla="*/ 112931 w 1232921"/>
                <a:gd name="connsiteY40" fmla="*/ 848803 h 1006563"/>
                <a:gd name="connsiteX41" fmla="*/ 100009 w 1232921"/>
                <a:gd name="connsiteY41" fmla="*/ 845199 h 1006563"/>
                <a:gd name="connsiteX42" fmla="*/ 99328 w 1232921"/>
                <a:gd name="connsiteY42" fmla="*/ 865604 h 1006563"/>
                <a:gd name="connsiteX43" fmla="*/ 113679 w 1232921"/>
                <a:gd name="connsiteY43" fmla="*/ 874923 h 1006563"/>
                <a:gd name="connsiteX44" fmla="*/ 114359 w 1232921"/>
                <a:gd name="connsiteY44" fmla="*/ 888526 h 1006563"/>
                <a:gd name="connsiteX45" fmla="*/ 143811 w 1232921"/>
                <a:gd name="connsiteY45" fmla="*/ 920834 h 1006563"/>
                <a:gd name="connsiteX46" fmla="*/ 135920 w 1232921"/>
                <a:gd name="connsiteY46" fmla="*/ 956745 h 1006563"/>
                <a:gd name="connsiteX47" fmla="*/ 142383 w 1232921"/>
                <a:gd name="connsiteY47" fmla="*/ 976811 h 1006563"/>
                <a:gd name="connsiteX48" fmla="*/ 150274 w 1232921"/>
                <a:gd name="connsiteY48" fmla="*/ 971776 h 1006563"/>
                <a:gd name="connsiteX49" fmla="*/ 145986 w 1232921"/>
                <a:gd name="connsiteY49" fmla="*/ 956745 h 1006563"/>
                <a:gd name="connsiteX50" fmla="*/ 156733 w 1232921"/>
                <a:gd name="connsiteY50" fmla="*/ 952394 h 1006563"/>
                <a:gd name="connsiteX51" fmla="*/ 169655 w 1232921"/>
                <a:gd name="connsiteY51" fmla="*/ 950963 h 1006563"/>
                <a:gd name="connsiteX52" fmla="*/ 167480 w 1232921"/>
                <a:gd name="connsiteY52" fmla="*/ 974632 h 1006563"/>
                <a:gd name="connsiteX53" fmla="*/ 203391 w 1232921"/>
                <a:gd name="connsiteY53" fmla="*/ 973954 h 1006563"/>
                <a:gd name="connsiteX54" fmla="*/ 204822 w 1232921"/>
                <a:gd name="connsiteY54" fmla="*/ 987558 h 1006563"/>
                <a:gd name="connsiteX55" fmla="*/ 221348 w 1232921"/>
                <a:gd name="connsiteY55" fmla="*/ 999052 h 1006563"/>
                <a:gd name="connsiteX56" fmla="*/ 266578 w 1232921"/>
                <a:gd name="connsiteY56" fmla="*/ 999799 h 1006563"/>
                <a:gd name="connsiteX57" fmla="*/ 282360 w 1232921"/>
                <a:gd name="connsiteY57" fmla="*/ 981842 h 1006563"/>
                <a:gd name="connsiteX58" fmla="*/ 298885 w 1232921"/>
                <a:gd name="connsiteY58" fmla="*/ 980414 h 1006563"/>
                <a:gd name="connsiteX59" fmla="*/ 341259 w 1232921"/>
                <a:gd name="connsiteY59" fmla="*/ 976811 h 1006563"/>
                <a:gd name="connsiteX60" fmla="*/ 352757 w 1232921"/>
                <a:gd name="connsiteY60" fmla="*/ 972526 h 1006563"/>
                <a:gd name="connsiteX61" fmla="*/ 383633 w 1232921"/>
                <a:gd name="connsiteY61" fmla="*/ 972526 h 1006563"/>
                <a:gd name="connsiteX62" fmla="*/ 409481 w 1232921"/>
                <a:gd name="connsiteY62" fmla="*/ 948787 h 1006563"/>
                <a:gd name="connsiteX63" fmla="*/ 433897 w 1232921"/>
                <a:gd name="connsiteY63" fmla="*/ 948106 h 1006563"/>
                <a:gd name="connsiteX64" fmla="*/ 462601 w 1232921"/>
                <a:gd name="connsiteY64" fmla="*/ 952394 h 1006563"/>
                <a:gd name="connsiteX65" fmla="*/ 489808 w 1232921"/>
                <a:gd name="connsiteY65" fmla="*/ 955250 h 1006563"/>
                <a:gd name="connsiteX66" fmla="*/ 497018 w 1232921"/>
                <a:gd name="connsiteY66" fmla="*/ 945250 h 1006563"/>
                <a:gd name="connsiteX67" fmla="*/ 527897 w 1232921"/>
                <a:gd name="connsiteY67" fmla="*/ 945250 h 1006563"/>
                <a:gd name="connsiteX68" fmla="*/ 576664 w 1232921"/>
                <a:gd name="connsiteY68" fmla="*/ 961029 h 1006563"/>
                <a:gd name="connsiteX69" fmla="*/ 599652 w 1232921"/>
                <a:gd name="connsiteY69" fmla="*/ 961029 h 1006563"/>
                <a:gd name="connsiteX70" fmla="*/ 609719 w 1232921"/>
                <a:gd name="connsiteY70" fmla="*/ 949535 h 1006563"/>
                <a:gd name="connsiteX71" fmla="*/ 624069 w 1232921"/>
                <a:gd name="connsiteY71" fmla="*/ 948106 h 1006563"/>
                <a:gd name="connsiteX72" fmla="*/ 647808 w 1232921"/>
                <a:gd name="connsiteY72" fmla="*/ 950215 h 1006563"/>
                <a:gd name="connsiteX73" fmla="*/ 665695 w 1232921"/>
                <a:gd name="connsiteY73" fmla="*/ 949535 h 1006563"/>
                <a:gd name="connsiteX74" fmla="*/ 665695 w 1232921"/>
                <a:gd name="connsiteY74" fmla="*/ 930830 h 1006563"/>
                <a:gd name="connsiteX75" fmla="*/ 672158 w 1232921"/>
                <a:gd name="connsiteY75" fmla="*/ 926546 h 1006563"/>
                <a:gd name="connsiteX76" fmla="*/ 733372 w 1232921"/>
                <a:gd name="connsiteY76" fmla="*/ 925865 h 1006563"/>
                <a:gd name="connsiteX77" fmla="*/ 792205 w 1232921"/>
                <a:gd name="connsiteY77" fmla="*/ 900701 h 1006563"/>
                <a:gd name="connsiteX78" fmla="*/ 896338 w 1232921"/>
                <a:gd name="connsiteY78" fmla="*/ 817448 h 1006563"/>
                <a:gd name="connsiteX79" fmla="*/ 945171 w 1232921"/>
                <a:gd name="connsiteY79" fmla="*/ 764261 h 1006563"/>
                <a:gd name="connsiteX80" fmla="*/ 992171 w 1232921"/>
                <a:gd name="connsiteY80" fmla="*/ 728008 h 1006563"/>
                <a:gd name="connsiteX81" fmla="*/ 1035226 w 1232921"/>
                <a:gd name="connsiteY81" fmla="*/ 671962 h 1006563"/>
                <a:gd name="connsiteX82" fmla="*/ 1119973 w 1232921"/>
                <a:gd name="connsiteY82" fmla="*/ 549195 h 1006563"/>
                <a:gd name="connsiteX83" fmla="*/ 1177448 w 1232921"/>
                <a:gd name="connsiteY83" fmla="*/ 520494 h 1006563"/>
                <a:gd name="connsiteX84" fmla="*/ 1209755 w 1232921"/>
                <a:gd name="connsiteY84" fmla="*/ 451525 h 1006563"/>
                <a:gd name="connsiteX85" fmla="*/ 1226214 w 1232921"/>
                <a:gd name="connsiteY85" fmla="*/ 374327 h 1006563"/>
                <a:gd name="connsiteX86" fmla="*/ 966257 w 1232921"/>
                <a:gd name="connsiteY86" fmla="*/ 610137 h 1006563"/>
                <a:gd name="connsiteX87" fmla="*/ 923544 w 1232921"/>
                <a:gd name="connsiteY87" fmla="*/ 642172 h 1006563"/>
                <a:gd name="connsiteX88" fmla="*/ 887972 w 1232921"/>
                <a:gd name="connsiteY88" fmla="*/ 648498 h 1006563"/>
                <a:gd name="connsiteX89" fmla="*/ 867567 w 1232921"/>
                <a:gd name="connsiteY89" fmla="*/ 672985 h 1006563"/>
                <a:gd name="connsiteX90" fmla="*/ 828933 w 1232921"/>
                <a:gd name="connsiteY90" fmla="*/ 672985 h 1006563"/>
                <a:gd name="connsiteX91" fmla="*/ 791050 w 1232921"/>
                <a:gd name="connsiteY91" fmla="*/ 624693 h 1006563"/>
                <a:gd name="connsiteX92" fmla="*/ 770645 w 1232921"/>
                <a:gd name="connsiteY92" fmla="*/ 589938 h 1006563"/>
                <a:gd name="connsiteX93" fmla="*/ 815533 w 1232921"/>
                <a:gd name="connsiteY93" fmla="*/ 533008 h 1006563"/>
                <a:gd name="connsiteX94" fmla="*/ 883548 w 1232921"/>
                <a:gd name="connsiteY94" fmla="*/ 496891 h 1006563"/>
                <a:gd name="connsiteX95" fmla="*/ 922727 w 1232921"/>
                <a:gd name="connsiteY95" fmla="*/ 493626 h 1006563"/>
                <a:gd name="connsiteX96" fmla="*/ 948642 w 1232921"/>
                <a:gd name="connsiteY96" fmla="*/ 530218 h 1006563"/>
                <a:gd name="connsiteX97" fmla="*/ 965984 w 1232921"/>
                <a:gd name="connsiteY97" fmla="*/ 557424 h 100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2921" h="1006563">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name="connsiteX0" fmla="*/ 118823 w 151879"/>
                <a:gd name="connsiteY0" fmla="*/ 0 h 139024"/>
                <a:gd name="connsiteX1" fmla="*/ 94882 w 151879"/>
                <a:gd name="connsiteY1" fmla="*/ 1972 h 139024"/>
                <a:gd name="connsiteX2" fmla="*/ 34008 w 151879"/>
                <a:gd name="connsiteY2" fmla="*/ 34280 h 139024"/>
                <a:gd name="connsiteX3" fmla="*/ 0 w 151879"/>
                <a:gd name="connsiteY3" fmla="*/ 77334 h 139024"/>
                <a:gd name="connsiteX4" fmla="*/ 13331 w 151879"/>
                <a:gd name="connsiteY4" fmla="*/ 99847 h 139024"/>
                <a:gd name="connsiteX5" fmla="*/ 44210 w 151879"/>
                <a:gd name="connsiteY5" fmla="*/ 139024 h 139024"/>
                <a:gd name="connsiteX6" fmla="*/ 63731 w 151879"/>
                <a:gd name="connsiteY6" fmla="*/ 139024 h 139024"/>
                <a:gd name="connsiteX7" fmla="*/ 82775 w 151879"/>
                <a:gd name="connsiteY7" fmla="*/ 116103 h 139024"/>
                <a:gd name="connsiteX8" fmla="*/ 120864 w 151879"/>
                <a:gd name="connsiteY8" fmla="*/ 109301 h 139024"/>
                <a:gd name="connsiteX9" fmla="*/ 151879 w 151879"/>
                <a:gd name="connsiteY9" fmla="*/ 86040 h 139024"/>
                <a:gd name="connsiteX10" fmla="*/ 151879 w 151879"/>
                <a:gd name="connsiteY10" fmla="*/ 49107 h 139024"/>
                <a:gd name="connsiteX11" fmla="*/ 137800 w 151879"/>
                <a:gd name="connsiteY11" fmla="*/ 26730 h 139024"/>
                <a:gd name="connsiteX12" fmla="*/ 118823 w 151879"/>
                <a:gd name="connsiteY12" fmla="*/ 0 h 13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879" h="139024">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name="connsiteX0" fmla="*/ 787350 w 795239"/>
                <a:gd name="connsiteY0" fmla="*/ 121340 h 1109608"/>
                <a:gd name="connsiteX1" fmla="*/ 787350 w 795239"/>
                <a:gd name="connsiteY1" fmla="*/ 113450 h 1109608"/>
                <a:gd name="connsiteX2" fmla="*/ 785922 w 795239"/>
                <a:gd name="connsiteY2" fmla="*/ 68220 h 1109608"/>
                <a:gd name="connsiteX3" fmla="*/ 774427 w 795239"/>
                <a:gd name="connsiteY3" fmla="*/ 55297 h 1109608"/>
                <a:gd name="connsiteX4" fmla="*/ 775107 w 795239"/>
                <a:gd name="connsiteY4" fmla="*/ 47407 h 1109608"/>
                <a:gd name="connsiteX5" fmla="*/ 785174 w 795239"/>
                <a:gd name="connsiteY5" fmla="*/ 31627 h 1109608"/>
                <a:gd name="connsiteX6" fmla="*/ 787350 w 795239"/>
                <a:gd name="connsiteY6" fmla="*/ 12923 h 1109608"/>
                <a:gd name="connsiteX7" fmla="*/ 770822 w 795239"/>
                <a:gd name="connsiteY7" fmla="*/ 10814 h 1109608"/>
                <a:gd name="connsiteX8" fmla="*/ 752186 w 795239"/>
                <a:gd name="connsiteY8" fmla="*/ 0 h 1109608"/>
                <a:gd name="connsiteX9" fmla="*/ 727768 w 795239"/>
                <a:gd name="connsiteY9" fmla="*/ 3605 h 1109608"/>
                <a:gd name="connsiteX10" fmla="*/ 723415 w 795239"/>
                <a:gd name="connsiteY10" fmla="*/ 17956 h 1109608"/>
                <a:gd name="connsiteX11" fmla="*/ 688251 w 795239"/>
                <a:gd name="connsiteY11" fmla="*/ 35912 h 1109608"/>
                <a:gd name="connsiteX12" fmla="*/ 645877 w 795239"/>
                <a:gd name="connsiteY12" fmla="*/ 38769 h 1109608"/>
                <a:gd name="connsiteX13" fmla="*/ 607109 w 795239"/>
                <a:gd name="connsiteY13" fmla="*/ 53868 h 1109608"/>
                <a:gd name="connsiteX14" fmla="*/ 574801 w 795239"/>
                <a:gd name="connsiteY14" fmla="*/ 53120 h 1109608"/>
                <a:gd name="connsiteX15" fmla="*/ 550383 w 795239"/>
                <a:gd name="connsiteY15" fmla="*/ 65363 h 1109608"/>
                <a:gd name="connsiteX16" fmla="*/ 518076 w 795239"/>
                <a:gd name="connsiteY16" fmla="*/ 70396 h 1109608"/>
                <a:gd name="connsiteX17" fmla="*/ 472845 w 795239"/>
                <a:gd name="connsiteY17" fmla="*/ 69648 h 1109608"/>
                <a:gd name="connsiteX18" fmla="*/ 456317 w 795239"/>
                <a:gd name="connsiteY18" fmla="*/ 82571 h 1109608"/>
                <a:gd name="connsiteX19" fmla="*/ 445571 w 795239"/>
                <a:gd name="connsiteY19" fmla="*/ 85428 h 1109608"/>
                <a:gd name="connsiteX20" fmla="*/ 426935 w 795239"/>
                <a:gd name="connsiteY20" fmla="*/ 99847 h 1109608"/>
                <a:gd name="connsiteX21" fmla="*/ 405374 w 795239"/>
                <a:gd name="connsiteY21" fmla="*/ 100527 h 1109608"/>
                <a:gd name="connsiteX22" fmla="*/ 351505 w 795239"/>
                <a:gd name="connsiteY22" fmla="*/ 91209 h 1109608"/>
                <a:gd name="connsiteX23" fmla="*/ 337902 w 795239"/>
                <a:gd name="connsiteY23" fmla="*/ 99099 h 1109608"/>
                <a:gd name="connsiteX24" fmla="*/ 321374 w 795239"/>
                <a:gd name="connsiteY24" fmla="*/ 105560 h 1109608"/>
                <a:gd name="connsiteX25" fmla="*/ 295528 w 795239"/>
                <a:gd name="connsiteY25" fmla="*/ 124945 h 1109608"/>
                <a:gd name="connsiteX26" fmla="*/ 245265 w 795239"/>
                <a:gd name="connsiteY26" fmla="*/ 126373 h 1109608"/>
                <a:gd name="connsiteX27" fmla="*/ 207176 w 795239"/>
                <a:gd name="connsiteY27" fmla="*/ 99847 h 1109608"/>
                <a:gd name="connsiteX28" fmla="*/ 153307 w 795239"/>
                <a:gd name="connsiteY28" fmla="*/ 50672 h 1109608"/>
                <a:gd name="connsiteX29" fmla="*/ 129162 w 795239"/>
                <a:gd name="connsiteY29" fmla="*/ 113178 h 1109608"/>
                <a:gd name="connsiteX30" fmla="*/ 231730 w 795239"/>
                <a:gd name="connsiteY30" fmla="*/ 219759 h 1109608"/>
                <a:gd name="connsiteX31" fmla="*/ 470533 w 795239"/>
                <a:gd name="connsiteY31" fmla="*/ 322122 h 1109608"/>
                <a:gd name="connsiteX32" fmla="*/ 567251 w 795239"/>
                <a:gd name="connsiteY32" fmla="*/ 322122 h 1109608"/>
                <a:gd name="connsiteX33" fmla="*/ 510050 w 795239"/>
                <a:gd name="connsiteY33" fmla="*/ 382316 h 1109608"/>
                <a:gd name="connsiteX34" fmla="*/ 312328 w 795239"/>
                <a:gd name="connsiteY34" fmla="*/ 577862 h 1109608"/>
                <a:gd name="connsiteX35" fmla="*/ 231389 w 795239"/>
                <a:gd name="connsiteY35" fmla="*/ 577862 h 1109608"/>
                <a:gd name="connsiteX36" fmla="*/ 165618 w 795239"/>
                <a:gd name="connsiteY36" fmla="*/ 626697 h 1109608"/>
                <a:gd name="connsiteX37" fmla="*/ 65839 w 795239"/>
                <a:gd name="connsiteY37" fmla="*/ 659957 h 1109608"/>
                <a:gd name="connsiteX38" fmla="*/ 46183 w 795239"/>
                <a:gd name="connsiteY38" fmla="*/ 720831 h 1109608"/>
                <a:gd name="connsiteX39" fmla="*/ 10542 w 795239"/>
                <a:gd name="connsiteY39" fmla="*/ 752322 h 1109608"/>
                <a:gd name="connsiteX40" fmla="*/ 0 w 795239"/>
                <a:gd name="connsiteY40" fmla="*/ 1057713 h 1109608"/>
                <a:gd name="connsiteX41" fmla="*/ 51828 w 795239"/>
                <a:gd name="connsiteY41" fmla="*/ 1109609 h 1109608"/>
                <a:gd name="connsiteX42" fmla="*/ 120320 w 795239"/>
                <a:gd name="connsiteY42" fmla="*/ 1033227 h 1109608"/>
                <a:gd name="connsiteX43" fmla="*/ 124605 w 795239"/>
                <a:gd name="connsiteY43" fmla="*/ 1008129 h 1109608"/>
                <a:gd name="connsiteX44" fmla="*/ 144737 w 795239"/>
                <a:gd name="connsiteY44" fmla="*/ 1004524 h 1109608"/>
                <a:gd name="connsiteX45" fmla="*/ 213637 w 795239"/>
                <a:gd name="connsiteY45" fmla="*/ 926238 h 1109608"/>
                <a:gd name="connsiteX46" fmla="*/ 319946 w 795239"/>
                <a:gd name="connsiteY46" fmla="*/ 835777 h 1109608"/>
                <a:gd name="connsiteX47" fmla="*/ 350825 w 795239"/>
                <a:gd name="connsiteY47" fmla="*/ 832921 h 1109608"/>
                <a:gd name="connsiteX48" fmla="*/ 397484 w 795239"/>
                <a:gd name="connsiteY48" fmla="*/ 801293 h 1109608"/>
                <a:gd name="connsiteX49" fmla="*/ 424010 w 795239"/>
                <a:gd name="connsiteY49" fmla="*/ 771162 h 1109608"/>
                <a:gd name="connsiteX50" fmla="*/ 430471 w 795239"/>
                <a:gd name="connsiteY50" fmla="*/ 750350 h 1109608"/>
                <a:gd name="connsiteX51" fmla="*/ 462779 w 795239"/>
                <a:gd name="connsiteY51" fmla="*/ 723755 h 1109608"/>
                <a:gd name="connsiteX52" fmla="*/ 491549 w 795239"/>
                <a:gd name="connsiteY52" fmla="*/ 696481 h 1109608"/>
                <a:gd name="connsiteX53" fmla="*/ 537460 w 795239"/>
                <a:gd name="connsiteY53" fmla="*/ 650502 h 1109608"/>
                <a:gd name="connsiteX54" fmla="*/ 560449 w 795239"/>
                <a:gd name="connsiteY54" fmla="*/ 616767 h 1109608"/>
                <a:gd name="connsiteX55" fmla="*/ 579154 w 795239"/>
                <a:gd name="connsiteY55" fmla="*/ 568679 h 1109608"/>
                <a:gd name="connsiteX56" fmla="*/ 631526 w 795239"/>
                <a:gd name="connsiteY56" fmla="*/ 521272 h 1109608"/>
                <a:gd name="connsiteX57" fmla="*/ 637988 w 795239"/>
                <a:gd name="connsiteY57" fmla="*/ 499031 h 1109608"/>
                <a:gd name="connsiteX58" fmla="*/ 651659 w 795239"/>
                <a:gd name="connsiteY58" fmla="*/ 450196 h 1109608"/>
                <a:gd name="connsiteX59" fmla="*/ 694032 w 795239"/>
                <a:gd name="connsiteY59" fmla="*/ 364020 h 1109608"/>
                <a:gd name="connsiteX60" fmla="*/ 701174 w 795239"/>
                <a:gd name="connsiteY60" fmla="*/ 327428 h 1109608"/>
                <a:gd name="connsiteX61" fmla="*/ 724844 w 795239"/>
                <a:gd name="connsiteY61" fmla="*/ 300833 h 1109608"/>
                <a:gd name="connsiteX62" fmla="*/ 726340 w 795239"/>
                <a:gd name="connsiteY62" fmla="*/ 284374 h 1109608"/>
                <a:gd name="connsiteX63" fmla="*/ 736339 w 795239"/>
                <a:gd name="connsiteY63" fmla="*/ 272879 h 1109608"/>
                <a:gd name="connsiteX64" fmla="*/ 745724 w 795239"/>
                <a:gd name="connsiteY64" fmla="*/ 246285 h 1109608"/>
                <a:gd name="connsiteX65" fmla="*/ 762184 w 795239"/>
                <a:gd name="connsiteY65" fmla="*/ 230505 h 1109608"/>
                <a:gd name="connsiteX66" fmla="*/ 771571 w 795239"/>
                <a:gd name="connsiteY66" fmla="*/ 139296 h 1109608"/>
                <a:gd name="connsiteX67" fmla="*/ 781569 w 795239"/>
                <a:gd name="connsiteY67" fmla="*/ 132155 h 1109608"/>
                <a:gd name="connsiteX68" fmla="*/ 795240 w 795239"/>
                <a:gd name="connsiteY68" fmla="*/ 131406 h 1109608"/>
                <a:gd name="connsiteX69" fmla="*/ 795240 w 795239"/>
                <a:gd name="connsiteY69" fmla="*/ 124945 h 1109608"/>
                <a:gd name="connsiteX70" fmla="*/ 787350 w 795239"/>
                <a:gd name="connsiteY70" fmla="*/ 121340 h 110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95239" h="1109608">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name="connsiteX0" fmla="*/ 796260 w 870873"/>
                <a:gd name="connsiteY0" fmla="*/ 50468 h 1307874"/>
                <a:gd name="connsiteX1" fmla="*/ 706888 w 870873"/>
                <a:gd name="connsiteY1" fmla="*/ 72097 h 1307874"/>
                <a:gd name="connsiteX2" fmla="*/ 674716 w 870873"/>
                <a:gd name="connsiteY2" fmla="*/ 64819 h 1307874"/>
                <a:gd name="connsiteX3" fmla="*/ 641048 w 870873"/>
                <a:gd name="connsiteY3" fmla="*/ 67200 h 1307874"/>
                <a:gd name="connsiteX4" fmla="*/ 625949 w 870873"/>
                <a:gd name="connsiteY4" fmla="*/ 88760 h 1307874"/>
                <a:gd name="connsiteX5" fmla="*/ 564191 w 870873"/>
                <a:gd name="connsiteY5" fmla="*/ 90257 h 1307874"/>
                <a:gd name="connsiteX6" fmla="*/ 536916 w 870873"/>
                <a:gd name="connsiteY6" fmla="*/ 99643 h 1307874"/>
                <a:gd name="connsiteX7" fmla="*/ 511683 w 870873"/>
                <a:gd name="connsiteY7" fmla="*/ 98691 h 1307874"/>
                <a:gd name="connsiteX8" fmla="*/ 491754 w 870873"/>
                <a:gd name="connsiteY8" fmla="*/ 81483 h 1307874"/>
                <a:gd name="connsiteX9" fmla="*/ 458154 w 870873"/>
                <a:gd name="connsiteY9" fmla="*/ 85360 h 1307874"/>
                <a:gd name="connsiteX10" fmla="*/ 406122 w 870873"/>
                <a:gd name="connsiteY10" fmla="*/ 86584 h 1307874"/>
                <a:gd name="connsiteX11" fmla="*/ 388030 w 870873"/>
                <a:gd name="connsiteY11" fmla="*/ 166842 h 1307874"/>
                <a:gd name="connsiteX12" fmla="*/ 398301 w 870873"/>
                <a:gd name="connsiteY12" fmla="*/ 240027 h 1307874"/>
                <a:gd name="connsiteX13" fmla="*/ 401905 w 870873"/>
                <a:gd name="connsiteY13" fmla="*/ 262745 h 1307874"/>
                <a:gd name="connsiteX14" fmla="*/ 428772 w 870873"/>
                <a:gd name="connsiteY14" fmla="*/ 303010 h 1307874"/>
                <a:gd name="connsiteX15" fmla="*/ 472437 w 870873"/>
                <a:gd name="connsiteY15" fmla="*/ 336814 h 1307874"/>
                <a:gd name="connsiteX16" fmla="*/ 465024 w 870873"/>
                <a:gd name="connsiteY16" fmla="*/ 447612 h 1307874"/>
                <a:gd name="connsiteX17" fmla="*/ 415645 w 870873"/>
                <a:gd name="connsiteY17" fmla="*/ 462303 h 1307874"/>
                <a:gd name="connsiteX18" fmla="*/ 412244 w 870873"/>
                <a:gd name="connsiteY18" fmla="*/ 481891 h 1307874"/>
                <a:gd name="connsiteX19" fmla="*/ 428975 w 870873"/>
                <a:gd name="connsiteY19" fmla="*/ 501208 h 1307874"/>
                <a:gd name="connsiteX20" fmla="*/ 425303 w 870873"/>
                <a:gd name="connsiteY20" fmla="*/ 547322 h 1307874"/>
                <a:gd name="connsiteX21" fmla="*/ 380004 w 870873"/>
                <a:gd name="connsiteY21" fmla="*/ 547322 h 1307874"/>
                <a:gd name="connsiteX22" fmla="*/ 364293 w 870873"/>
                <a:gd name="connsiteY22" fmla="*/ 517600 h 1307874"/>
                <a:gd name="connsiteX23" fmla="*/ 316273 w 870873"/>
                <a:gd name="connsiteY23" fmla="*/ 448360 h 1307874"/>
                <a:gd name="connsiteX24" fmla="*/ 352730 w 870873"/>
                <a:gd name="connsiteY24" fmla="*/ 388914 h 1307874"/>
                <a:gd name="connsiteX25" fmla="*/ 335318 w 870873"/>
                <a:gd name="connsiteY25" fmla="*/ 339058 h 1307874"/>
                <a:gd name="connsiteX26" fmla="*/ 271111 w 870873"/>
                <a:gd name="connsiteY26" fmla="*/ 335249 h 1307874"/>
                <a:gd name="connsiteX27" fmla="*/ 229962 w 870873"/>
                <a:gd name="connsiteY27" fmla="*/ 294168 h 1307874"/>
                <a:gd name="connsiteX28" fmla="*/ 0 w 870873"/>
                <a:gd name="connsiteY28" fmla="*/ 371706 h 1307874"/>
                <a:gd name="connsiteX29" fmla="*/ 9999 w 870873"/>
                <a:gd name="connsiteY29" fmla="*/ 420881 h 1307874"/>
                <a:gd name="connsiteX30" fmla="*/ 135351 w 870873"/>
                <a:gd name="connsiteY30" fmla="*/ 439858 h 1307874"/>
                <a:gd name="connsiteX31" fmla="*/ 223364 w 870873"/>
                <a:gd name="connsiteY31" fmla="*/ 492366 h 1307874"/>
                <a:gd name="connsiteX32" fmla="*/ 224724 w 870873"/>
                <a:gd name="connsiteY32" fmla="*/ 593913 h 1307874"/>
                <a:gd name="connsiteX33" fmla="*/ 198538 w 870873"/>
                <a:gd name="connsiteY33" fmla="*/ 694781 h 1307874"/>
                <a:gd name="connsiteX34" fmla="*/ 206632 w 870873"/>
                <a:gd name="connsiteY34" fmla="*/ 765721 h 1307874"/>
                <a:gd name="connsiteX35" fmla="*/ 167659 w 870873"/>
                <a:gd name="connsiteY35" fmla="*/ 838226 h 1307874"/>
                <a:gd name="connsiteX36" fmla="*/ 161129 w 870873"/>
                <a:gd name="connsiteY36" fmla="*/ 871146 h 1307874"/>
                <a:gd name="connsiteX37" fmla="*/ 129230 w 870873"/>
                <a:gd name="connsiteY37" fmla="*/ 929367 h 1307874"/>
                <a:gd name="connsiteX38" fmla="*/ 97671 w 870873"/>
                <a:gd name="connsiteY38" fmla="*/ 955893 h 1307874"/>
                <a:gd name="connsiteX39" fmla="*/ 89373 w 870873"/>
                <a:gd name="connsiteY39" fmla="*/ 1002076 h 1307874"/>
                <a:gd name="connsiteX40" fmla="*/ 107669 w 870873"/>
                <a:gd name="connsiteY40" fmla="*/ 1131510 h 1307874"/>
                <a:gd name="connsiteX41" fmla="*/ 107669 w 870873"/>
                <a:gd name="connsiteY41" fmla="*/ 1307874 h 1307874"/>
                <a:gd name="connsiteX42" fmla="*/ 153444 w 870873"/>
                <a:gd name="connsiteY42" fmla="*/ 1307874 h 1307874"/>
                <a:gd name="connsiteX43" fmla="*/ 160789 w 870873"/>
                <a:gd name="connsiteY43" fmla="*/ 1273390 h 1307874"/>
                <a:gd name="connsiteX44" fmla="*/ 145010 w 870873"/>
                <a:gd name="connsiteY44" fmla="*/ 1276995 h 1307874"/>
                <a:gd name="connsiteX45" fmla="*/ 134195 w 870873"/>
                <a:gd name="connsiteY45" fmla="*/ 1254754 h 1307874"/>
                <a:gd name="connsiteX46" fmla="*/ 155756 w 870873"/>
                <a:gd name="connsiteY46" fmla="*/ 1226732 h 1307874"/>
                <a:gd name="connsiteX47" fmla="*/ 175141 w 870873"/>
                <a:gd name="connsiteY47" fmla="*/ 1216734 h 1307874"/>
                <a:gd name="connsiteX48" fmla="*/ 218195 w 870873"/>
                <a:gd name="connsiteY48" fmla="*/ 1195853 h 1307874"/>
                <a:gd name="connsiteX49" fmla="*/ 312261 w 870873"/>
                <a:gd name="connsiteY49" fmla="*/ 1164973 h 1307874"/>
                <a:gd name="connsiteX50" fmla="*/ 347493 w 870873"/>
                <a:gd name="connsiteY50" fmla="*/ 1137699 h 1307874"/>
                <a:gd name="connsiteX51" fmla="*/ 368985 w 870873"/>
                <a:gd name="connsiteY51" fmla="*/ 1094645 h 1307874"/>
                <a:gd name="connsiteX52" fmla="*/ 353954 w 870873"/>
                <a:gd name="connsiteY52" fmla="*/ 1104711 h 1307874"/>
                <a:gd name="connsiteX53" fmla="*/ 376195 w 870873"/>
                <a:gd name="connsiteY53" fmla="*/ 1037172 h 1307874"/>
                <a:gd name="connsiteX54" fmla="*/ 389118 w 870873"/>
                <a:gd name="connsiteY54" fmla="*/ 952492 h 1307874"/>
                <a:gd name="connsiteX55" fmla="*/ 374019 w 870873"/>
                <a:gd name="connsiteY55" fmla="*/ 951064 h 1307874"/>
                <a:gd name="connsiteX56" fmla="*/ 368305 w 870873"/>
                <a:gd name="connsiteY56" fmla="*/ 917260 h 1307874"/>
                <a:gd name="connsiteX57" fmla="*/ 356811 w 870873"/>
                <a:gd name="connsiteY57" fmla="*/ 843327 h 1307874"/>
                <a:gd name="connsiteX58" fmla="*/ 331645 w 870873"/>
                <a:gd name="connsiteY58" fmla="*/ 821766 h 1307874"/>
                <a:gd name="connsiteX59" fmla="*/ 333821 w 870873"/>
                <a:gd name="connsiteY59" fmla="*/ 770822 h 1307874"/>
                <a:gd name="connsiteX60" fmla="*/ 343888 w 870873"/>
                <a:gd name="connsiteY60" fmla="*/ 765041 h 1307874"/>
                <a:gd name="connsiteX61" fmla="*/ 356811 w 870873"/>
                <a:gd name="connsiteY61" fmla="*/ 756471 h 1307874"/>
                <a:gd name="connsiteX62" fmla="*/ 376195 w 870873"/>
                <a:gd name="connsiteY62" fmla="*/ 747153 h 1307874"/>
                <a:gd name="connsiteX63" fmla="*/ 420678 w 870873"/>
                <a:gd name="connsiteY63" fmla="*/ 702602 h 1307874"/>
                <a:gd name="connsiteX64" fmla="*/ 438634 w 870873"/>
                <a:gd name="connsiteY64" fmla="*/ 692536 h 1307874"/>
                <a:gd name="connsiteX65" fmla="*/ 451557 w 870873"/>
                <a:gd name="connsiteY65" fmla="*/ 668118 h 1307874"/>
                <a:gd name="connsiteX66" fmla="*/ 463799 w 870873"/>
                <a:gd name="connsiteY66" fmla="*/ 683218 h 1307874"/>
                <a:gd name="connsiteX67" fmla="*/ 497535 w 870873"/>
                <a:gd name="connsiteY67" fmla="*/ 645878 h 1307874"/>
                <a:gd name="connsiteX68" fmla="*/ 499712 w 870873"/>
                <a:gd name="connsiteY68" fmla="*/ 627921 h 1307874"/>
                <a:gd name="connsiteX69" fmla="*/ 517668 w 870873"/>
                <a:gd name="connsiteY69" fmla="*/ 623636 h 1307874"/>
                <a:gd name="connsiteX70" fmla="*/ 521953 w 870873"/>
                <a:gd name="connsiteY70" fmla="*/ 608537 h 1307874"/>
                <a:gd name="connsiteX71" fmla="*/ 604524 w 870873"/>
                <a:gd name="connsiteY71" fmla="*/ 559701 h 1307874"/>
                <a:gd name="connsiteX72" fmla="*/ 645470 w 870873"/>
                <a:gd name="connsiteY72" fmla="*/ 541813 h 1307874"/>
                <a:gd name="connsiteX73" fmla="*/ 674852 w 870873"/>
                <a:gd name="connsiteY73" fmla="*/ 539637 h 1307874"/>
                <a:gd name="connsiteX74" fmla="*/ 697161 w 870873"/>
                <a:gd name="connsiteY74" fmla="*/ 527394 h 1307874"/>
                <a:gd name="connsiteX75" fmla="*/ 700698 w 870873"/>
                <a:gd name="connsiteY75" fmla="*/ 514471 h 1307874"/>
                <a:gd name="connsiteX76" fmla="*/ 745929 w 870873"/>
                <a:gd name="connsiteY76" fmla="*/ 493658 h 1307874"/>
                <a:gd name="connsiteX77" fmla="*/ 762457 w 870873"/>
                <a:gd name="connsiteY77" fmla="*/ 477879 h 1307874"/>
                <a:gd name="connsiteX78" fmla="*/ 758172 w 870873"/>
                <a:gd name="connsiteY78" fmla="*/ 465636 h 1307874"/>
                <a:gd name="connsiteX79" fmla="*/ 770346 w 870873"/>
                <a:gd name="connsiteY79" fmla="*/ 457746 h 1307874"/>
                <a:gd name="connsiteX80" fmla="*/ 783270 w 870873"/>
                <a:gd name="connsiteY80" fmla="*/ 443395 h 1307874"/>
                <a:gd name="connsiteX81" fmla="*/ 826391 w 870873"/>
                <a:gd name="connsiteY81" fmla="*/ 408231 h 1307874"/>
                <a:gd name="connsiteX82" fmla="*/ 827072 w 870873"/>
                <a:gd name="connsiteY82" fmla="*/ 391022 h 1307874"/>
                <a:gd name="connsiteX83" fmla="*/ 824215 w 870873"/>
                <a:gd name="connsiteY83" fmla="*/ 378100 h 1307874"/>
                <a:gd name="connsiteX84" fmla="*/ 847884 w 870873"/>
                <a:gd name="connsiteY84" fmla="*/ 342187 h 1307874"/>
                <a:gd name="connsiteX85" fmla="*/ 847884 w 870873"/>
                <a:gd name="connsiteY85" fmla="*/ 324979 h 1307874"/>
                <a:gd name="connsiteX86" fmla="*/ 841423 w 870873"/>
                <a:gd name="connsiteY86" fmla="*/ 314913 h 1307874"/>
                <a:gd name="connsiteX87" fmla="*/ 842919 w 870873"/>
                <a:gd name="connsiteY87" fmla="*/ 306275 h 1307874"/>
                <a:gd name="connsiteX88" fmla="*/ 840743 w 870873"/>
                <a:gd name="connsiteY88" fmla="*/ 299813 h 1307874"/>
                <a:gd name="connsiteX89" fmla="*/ 830676 w 870873"/>
                <a:gd name="connsiteY89" fmla="*/ 298385 h 1307874"/>
                <a:gd name="connsiteX90" fmla="*/ 832853 w 870873"/>
                <a:gd name="connsiteY90" fmla="*/ 281857 h 1307874"/>
                <a:gd name="connsiteX91" fmla="*/ 829996 w 870873"/>
                <a:gd name="connsiteY91" fmla="*/ 250298 h 1307874"/>
                <a:gd name="connsiteX92" fmla="*/ 834961 w 870873"/>
                <a:gd name="connsiteY92" fmla="*/ 220847 h 1307874"/>
                <a:gd name="connsiteX93" fmla="*/ 829996 w 870873"/>
                <a:gd name="connsiteY93" fmla="*/ 189220 h 1307874"/>
                <a:gd name="connsiteX94" fmla="*/ 837138 w 870873"/>
                <a:gd name="connsiteY94" fmla="*/ 177045 h 1307874"/>
                <a:gd name="connsiteX95" fmla="*/ 835710 w 870873"/>
                <a:gd name="connsiteY95" fmla="*/ 85156 h 1307874"/>
                <a:gd name="connsiteX96" fmla="*/ 868017 w 870873"/>
                <a:gd name="connsiteY96" fmla="*/ 38497 h 1307874"/>
                <a:gd name="connsiteX97" fmla="*/ 870874 w 870873"/>
                <a:gd name="connsiteY97" fmla="*/ 3265 h 1307874"/>
                <a:gd name="connsiteX98" fmla="*/ 867133 w 870873"/>
                <a:gd name="connsiteY98" fmla="*/ 0 h 1307874"/>
                <a:gd name="connsiteX99" fmla="*/ 796260 w 870873"/>
                <a:gd name="connsiteY99" fmla="*/ 50468 h 130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70873" h="1307874">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name="connsiteX0" fmla="*/ 280973 w 307023"/>
                <a:gd name="connsiteY0" fmla="*/ 329740 h 329740"/>
                <a:gd name="connsiteX1" fmla="*/ 307023 w 307023"/>
                <a:gd name="connsiteY1" fmla="*/ 226560 h 329740"/>
                <a:gd name="connsiteX2" fmla="*/ 265533 w 307023"/>
                <a:gd name="connsiteY2" fmla="*/ 213501 h 329740"/>
                <a:gd name="connsiteX3" fmla="*/ 254787 w 307023"/>
                <a:gd name="connsiteY3" fmla="*/ 187996 h 329740"/>
                <a:gd name="connsiteX4" fmla="*/ 203163 w 307023"/>
                <a:gd name="connsiteY4" fmla="*/ 166775 h 329740"/>
                <a:gd name="connsiteX5" fmla="*/ 225608 w 307023"/>
                <a:gd name="connsiteY5" fmla="*/ 129910 h 329740"/>
                <a:gd name="connsiteX6" fmla="*/ 216426 w 307023"/>
                <a:gd name="connsiteY6" fmla="*/ 83999 h 329740"/>
                <a:gd name="connsiteX7" fmla="*/ 209761 w 307023"/>
                <a:gd name="connsiteY7" fmla="*/ 77402 h 329740"/>
                <a:gd name="connsiteX8" fmla="*/ 194525 w 307023"/>
                <a:gd name="connsiteY8" fmla="*/ 107805 h 329740"/>
                <a:gd name="connsiteX9" fmla="*/ 139908 w 307023"/>
                <a:gd name="connsiteY9" fmla="*/ 104268 h 329740"/>
                <a:gd name="connsiteX10" fmla="*/ 131066 w 307023"/>
                <a:gd name="connsiteY10" fmla="*/ 66519 h 329740"/>
                <a:gd name="connsiteX11" fmla="*/ 151811 w 307023"/>
                <a:gd name="connsiteY11" fmla="*/ 58221 h 329740"/>
                <a:gd name="connsiteX12" fmla="*/ 146642 w 307023"/>
                <a:gd name="connsiteY12" fmla="*/ 4625 h 329740"/>
                <a:gd name="connsiteX13" fmla="*/ 121952 w 307023"/>
                <a:gd name="connsiteY13" fmla="*/ 0 h 329740"/>
                <a:gd name="connsiteX14" fmla="*/ 73525 w 307023"/>
                <a:gd name="connsiteY14" fmla="*/ 27070 h 329740"/>
                <a:gd name="connsiteX15" fmla="*/ 73525 w 307023"/>
                <a:gd name="connsiteY15" fmla="*/ 69308 h 329740"/>
                <a:gd name="connsiteX16" fmla="*/ 23125 w 307023"/>
                <a:gd name="connsiteY16" fmla="*/ 95902 h 329740"/>
                <a:gd name="connsiteX17" fmla="*/ 0 w 307023"/>
                <a:gd name="connsiteY17" fmla="*/ 130726 h 329740"/>
                <a:gd name="connsiteX18" fmla="*/ 3333 w 307023"/>
                <a:gd name="connsiteY18" fmla="*/ 140317 h 329740"/>
                <a:gd name="connsiteX19" fmla="*/ 20541 w 307023"/>
                <a:gd name="connsiteY19" fmla="*/ 147866 h 329740"/>
                <a:gd name="connsiteX20" fmla="*/ 38565 w 307023"/>
                <a:gd name="connsiteY20" fmla="*/ 172624 h 329740"/>
                <a:gd name="connsiteX21" fmla="*/ 72913 w 307023"/>
                <a:gd name="connsiteY21" fmla="*/ 189764 h 329740"/>
                <a:gd name="connsiteX22" fmla="*/ 114879 w 307023"/>
                <a:gd name="connsiteY22" fmla="*/ 227921 h 329740"/>
                <a:gd name="connsiteX23" fmla="*/ 155960 w 307023"/>
                <a:gd name="connsiteY23" fmla="*/ 278729 h 329740"/>
                <a:gd name="connsiteX24" fmla="*/ 195409 w 307023"/>
                <a:gd name="connsiteY24" fmla="*/ 292536 h 329740"/>
                <a:gd name="connsiteX25" fmla="*/ 233566 w 307023"/>
                <a:gd name="connsiteY25" fmla="*/ 308451 h 329740"/>
                <a:gd name="connsiteX26" fmla="*/ 266690 w 307023"/>
                <a:gd name="connsiteY26" fmla="*/ 325659 h 329740"/>
                <a:gd name="connsiteX27" fmla="*/ 280973 w 307023"/>
                <a:gd name="connsiteY27" fmla="*/ 329740 h 3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7023" h="329740">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name="connsiteX0" fmla="*/ 0 w 77265"/>
                <a:gd name="connsiteY0" fmla="*/ 44482 h 102907"/>
                <a:gd name="connsiteX1" fmla="*/ 6529 w 77265"/>
                <a:gd name="connsiteY1" fmla="*/ 95698 h 102907"/>
                <a:gd name="connsiteX2" fmla="*/ 52848 w 77265"/>
                <a:gd name="connsiteY2" fmla="*/ 102908 h 102907"/>
                <a:gd name="connsiteX3" fmla="*/ 77266 w 77265"/>
                <a:gd name="connsiteY3" fmla="*/ 73185 h 102907"/>
                <a:gd name="connsiteX4" fmla="*/ 77266 w 77265"/>
                <a:gd name="connsiteY4" fmla="*/ 16936 h 102907"/>
                <a:gd name="connsiteX5" fmla="*/ 36388 w 77265"/>
                <a:gd name="connsiteY5" fmla="*/ 0 h 102907"/>
                <a:gd name="connsiteX6" fmla="*/ 14623 w 77265"/>
                <a:gd name="connsiteY6" fmla="*/ 18568 h 102907"/>
                <a:gd name="connsiteX7" fmla="*/ 0 w 77265"/>
                <a:gd name="connsiteY7" fmla="*/ 44482 h 1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265" h="102907">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name="connsiteX0" fmla="*/ 20472 w 858834"/>
                <a:gd name="connsiteY0" fmla="*/ 11155 h 770278"/>
                <a:gd name="connsiteX1" fmla="*/ 14623 w 858834"/>
                <a:gd name="connsiteY1" fmla="*/ 0 h 770278"/>
                <a:gd name="connsiteX2" fmla="*/ 7005 w 858834"/>
                <a:gd name="connsiteY2" fmla="*/ 18976 h 770278"/>
                <a:gd name="connsiteX3" fmla="*/ 24757 w 858834"/>
                <a:gd name="connsiteY3" fmla="*/ 116579 h 770278"/>
                <a:gd name="connsiteX4" fmla="*/ 0 w 858834"/>
                <a:gd name="connsiteY4" fmla="*/ 141337 h 770278"/>
                <a:gd name="connsiteX5" fmla="*/ 36932 w 858834"/>
                <a:gd name="connsiteY5" fmla="*/ 221391 h 770278"/>
                <a:gd name="connsiteX6" fmla="*/ 37001 w 858834"/>
                <a:gd name="connsiteY6" fmla="*/ 223500 h 770278"/>
                <a:gd name="connsiteX7" fmla="*/ 46999 w 858834"/>
                <a:gd name="connsiteY7" fmla="*/ 765993 h 770278"/>
                <a:gd name="connsiteX8" fmla="*/ 488081 w 858834"/>
                <a:gd name="connsiteY8" fmla="*/ 768102 h 770278"/>
                <a:gd name="connsiteX9" fmla="*/ 536576 w 858834"/>
                <a:gd name="connsiteY9" fmla="*/ 742664 h 770278"/>
                <a:gd name="connsiteX10" fmla="*/ 577930 w 858834"/>
                <a:gd name="connsiteY10" fmla="*/ 770278 h 770278"/>
                <a:gd name="connsiteX11" fmla="*/ 746540 w 858834"/>
                <a:gd name="connsiteY11" fmla="*/ 770278 h 770278"/>
                <a:gd name="connsiteX12" fmla="*/ 851557 w 858834"/>
                <a:gd name="connsiteY12" fmla="*/ 676757 h 770278"/>
                <a:gd name="connsiteX13" fmla="*/ 842307 w 858834"/>
                <a:gd name="connsiteY13" fmla="*/ 633635 h 770278"/>
                <a:gd name="connsiteX14" fmla="*/ 837274 w 858834"/>
                <a:gd name="connsiteY14" fmla="*/ 624997 h 770278"/>
                <a:gd name="connsiteX15" fmla="*/ 846592 w 858834"/>
                <a:gd name="connsiteY15" fmla="*/ 619963 h 770278"/>
                <a:gd name="connsiteX16" fmla="*/ 858835 w 858834"/>
                <a:gd name="connsiteY16" fmla="*/ 623568 h 770278"/>
                <a:gd name="connsiteX17" fmla="*/ 858835 w 858834"/>
                <a:gd name="connsiteY17" fmla="*/ 613502 h 770278"/>
                <a:gd name="connsiteX18" fmla="*/ 809999 w 858834"/>
                <a:gd name="connsiteY18" fmla="*/ 576229 h 770278"/>
                <a:gd name="connsiteX19" fmla="*/ 756131 w 858834"/>
                <a:gd name="connsiteY19" fmla="*/ 483592 h 770278"/>
                <a:gd name="connsiteX20" fmla="*/ 707296 w 858834"/>
                <a:gd name="connsiteY20" fmla="*/ 408162 h 770278"/>
                <a:gd name="connsiteX21" fmla="*/ 692944 w 858834"/>
                <a:gd name="connsiteY21" fmla="*/ 355790 h 770278"/>
                <a:gd name="connsiteX22" fmla="*/ 662813 w 858834"/>
                <a:gd name="connsiteY22" fmla="*/ 324163 h 770278"/>
                <a:gd name="connsiteX23" fmla="*/ 662065 w 858834"/>
                <a:gd name="connsiteY23" fmla="*/ 293284 h 770278"/>
                <a:gd name="connsiteX24" fmla="*/ 634791 w 858834"/>
                <a:gd name="connsiteY24" fmla="*/ 280361 h 770278"/>
                <a:gd name="connsiteX25" fmla="*/ 590988 w 858834"/>
                <a:gd name="connsiteY25" fmla="*/ 222956 h 770278"/>
                <a:gd name="connsiteX26" fmla="*/ 587384 w 858834"/>
                <a:gd name="connsiteY26" fmla="*/ 188472 h 770278"/>
                <a:gd name="connsiteX27" fmla="*/ 566571 w 858834"/>
                <a:gd name="connsiteY27" fmla="*/ 167659 h 770278"/>
                <a:gd name="connsiteX28" fmla="*/ 573033 w 858834"/>
                <a:gd name="connsiteY28" fmla="*/ 136031 h 770278"/>
                <a:gd name="connsiteX29" fmla="*/ 578814 w 858834"/>
                <a:gd name="connsiteY29" fmla="*/ 136031 h 770278"/>
                <a:gd name="connsiteX30" fmla="*/ 600307 w 858834"/>
                <a:gd name="connsiteY30" fmla="*/ 176297 h 770278"/>
                <a:gd name="connsiteX31" fmla="*/ 635539 w 858834"/>
                <a:gd name="connsiteY31" fmla="*/ 224384 h 770278"/>
                <a:gd name="connsiteX32" fmla="*/ 639824 w 858834"/>
                <a:gd name="connsiteY32" fmla="*/ 240912 h 770278"/>
                <a:gd name="connsiteX33" fmla="*/ 697297 w 858834"/>
                <a:gd name="connsiteY33" fmla="*/ 304098 h 770278"/>
                <a:gd name="connsiteX34" fmla="*/ 713757 w 858834"/>
                <a:gd name="connsiteY34" fmla="*/ 306207 h 770278"/>
                <a:gd name="connsiteX35" fmla="*/ 727428 w 858834"/>
                <a:gd name="connsiteY35" fmla="*/ 294032 h 770278"/>
                <a:gd name="connsiteX36" fmla="*/ 725252 w 858834"/>
                <a:gd name="connsiteY36" fmla="*/ 261725 h 770278"/>
                <a:gd name="connsiteX37" fmla="*/ 752526 w 858834"/>
                <a:gd name="connsiteY37" fmla="*/ 177725 h 770278"/>
                <a:gd name="connsiteX38" fmla="*/ 675532 w 858834"/>
                <a:gd name="connsiteY38" fmla="*/ 25846 h 770278"/>
                <a:gd name="connsiteX39" fmla="*/ 649958 w 858834"/>
                <a:gd name="connsiteY39" fmla="*/ 43054 h 770278"/>
                <a:gd name="connsiteX40" fmla="*/ 618127 w 858834"/>
                <a:gd name="connsiteY40" fmla="*/ 48903 h 770278"/>
                <a:gd name="connsiteX41" fmla="*/ 561878 w 858834"/>
                <a:gd name="connsiteY41" fmla="*/ 46387 h 770278"/>
                <a:gd name="connsiteX42" fmla="*/ 514947 w 858834"/>
                <a:gd name="connsiteY42" fmla="*/ 12447 h 770278"/>
                <a:gd name="connsiteX43" fmla="*/ 493522 w 858834"/>
                <a:gd name="connsiteY43" fmla="*/ 13671 h 770278"/>
                <a:gd name="connsiteX44" fmla="*/ 454549 w 858834"/>
                <a:gd name="connsiteY44" fmla="*/ 10338 h 770278"/>
                <a:gd name="connsiteX45" fmla="*/ 438157 w 858834"/>
                <a:gd name="connsiteY45" fmla="*/ 22513 h 770278"/>
                <a:gd name="connsiteX46" fmla="*/ 417616 w 858834"/>
                <a:gd name="connsiteY46" fmla="*/ 25030 h 770278"/>
                <a:gd name="connsiteX47" fmla="*/ 413399 w 858834"/>
                <a:gd name="connsiteY47" fmla="*/ 16188 h 770278"/>
                <a:gd name="connsiteX48" fmla="*/ 395851 w 858834"/>
                <a:gd name="connsiteY48" fmla="*/ 17888 h 770278"/>
                <a:gd name="connsiteX49" fmla="*/ 327904 w 858834"/>
                <a:gd name="connsiteY49" fmla="*/ 59378 h 770278"/>
                <a:gd name="connsiteX50" fmla="*/ 301445 w 858834"/>
                <a:gd name="connsiteY50" fmla="*/ 66519 h 770278"/>
                <a:gd name="connsiteX51" fmla="*/ 269138 w 858834"/>
                <a:gd name="connsiteY51" fmla="*/ 51420 h 770278"/>
                <a:gd name="connsiteX52" fmla="*/ 237307 w 858834"/>
                <a:gd name="connsiteY52" fmla="*/ 47679 h 770278"/>
                <a:gd name="connsiteX53" fmla="*/ 217990 w 858834"/>
                <a:gd name="connsiteY53" fmla="*/ 38837 h 770278"/>
                <a:gd name="connsiteX54" fmla="*/ 192824 w 858834"/>
                <a:gd name="connsiteY54" fmla="*/ 37205 h 770278"/>
                <a:gd name="connsiteX55" fmla="*/ 159293 w 858834"/>
                <a:gd name="connsiteY55" fmla="*/ 20405 h 770278"/>
                <a:gd name="connsiteX56" fmla="*/ 70804 w 858834"/>
                <a:gd name="connsiteY56" fmla="*/ 6121 h 770278"/>
                <a:gd name="connsiteX57" fmla="*/ 32171 w 858834"/>
                <a:gd name="connsiteY57" fmla="*/ 13263 h 770278"/>
                <a:gd name="connsiteX58" fmla="*/ 20472 w 858834"/>
                <a:gd name="connsiteY58" fmla="*/ 11155 h 77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858834" h="770278">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name="connsiteX0" fmla="*/ 187111 w 1194016"/>
                <a:gd name="connsiteY0" fmla="*/ 67608 h 1085259"/>
                <a:gd name="connsiteX1" fmla="*/ 85972 w 1194016"/>
                <a:gd name="connsiteY1" fmla="*/ 127802 h 1085259"/>
                <a:gd name="connsiteX2" fmla="*/ 88012 w 1194016"/>
                <a:gd name="connsiteY2" fmla="*/ 181058 h 1085259"/>
                <a:gd name="connsiteX3" fmla="*/ 65499 w 1194016"/>
                <a:gd name="connsiteY3" fmla="*/ 221187 h 1085259"/>
                <a:gd name="connsiteX4" fmla="*/ 31151 w 1194016"/>
                <a:gd name="connsiteY4" fmla="*/ 234926 h 1085259"/>
                <a:gd name="connsiteX5" fmla="*/ 14283 w 1194016"/>
                <a:gd name="connsiteY5" fmla="*/ 248325 h 1085259"/>
                <a:gd name="connsiteX6" fmla="*/ 14283 w 1194016"/>
                <a:gd name="connsiteY6" fmla="*/ 270363 h 1085259"/>
                <a:gd name="connsiteX7" fmla="*/ 35572 w 1194016"/>
                <a:gd name="connsiteY7" fmla="*/ 295868 h 1085259"/>
                <a:gd name="connsiteX8" fmla="*/ 46863 w 1194016"/>
                <a:gd name="connsiteY8" fmla="*/ 392791 h 1085259"/>
                <a:gd name="connsiteX9" fmla="*/ 37749 w 1194016"/>
                <a:gd name="connsiteY9" fmla="*/ 524877 h 1085259"/>
                <a:gd name="connsiteX10" fmla="*/ 2381 w 1194016"/>
                <a:gd name="connsiteY10" fmla="*/ 542562 h 1085259"/>
                <a:gd name="connsiteX11" fmla="*/ 0 w 1194016"/>
                <a:gd name="connsiteY11" fmla="*/ 554464 h 1085259"/>
                <a:gd name="connsiteX12" fmla="*/ 53869 w 1194016"/>
                <a:gd name="connsiteY12" fmla="*/ 610509 h 1085259"/>
                <a:gd name="connsiteX13" fmla="*/ 45367 w 1194016"/>
                <a:gd name="connsiteY13" fmla="*/ 669955 h 1085259"/>
                <a:gd name="connsiteX14" fmla="*/ 52848 w 1194016"/>
                <a:gd name="connsiteY14" fmla="*/ 675328 h 1085259"/>
                <a:gd name="connsiteX15" fmla="*/ 99303 w 1194016"/>
                <a:gd name="connsiteY15" fmla="*/ 673220 h 1085259"/>
                <a:gd name="connsiteX16" fmla="*/ 162490 w 1194016"/>
                <a:gd name="connsiteY16" fmla="*/ 699950 h 1085259"/>
                <a:gd name="connsiteX17" fmla="*/ 172896 w 1194016"/>
                <a:gd name="connsiteY17" fmla="*/ 751846 h 1085259"/>
                <a:gd name="connsiteX18" fmla="*/ 364088 w 1194016"/>
                <a:gd name="connsiteY18" fmla="*/ 766741 h 1085259"/>
                <a:gd name="connsiteX19" fmla="*/ 401497 w 1194016"/>
                <a:gd name="connsiteY19" fmla="*/ 806190 h 1085259"/>
                <a:gd name="connsiteX20" fmla="*/ 512023 w 1194016"/>
                <a:gd name="connsiteY20" fmla="*/ 772115 h 1085259"/>
                <a:gd name="connsiteX21" fmla="*/ 515627 w 1194016"/>
                <a:gd name="connsiteY21" fmla="*/ 773951 h 1085259"/>
                <a:gd name="connsiteX22" fmla="*/ 1121240 w 1194016"/>
                <a:gd name="connsiteY22" fmla="*/ 1085259 h 1085259"/>
                <a:gd name="connsiteX23" fmla="*/ 1123076 w 1194016"/>
                <a:gd name="connsiteY23" fmla="*/ 1047306 h 1085259"/>
                <a:gd name="connsiteX24" fmla="*/ 1194017 w 1194016"/>
                <a:gd name="connsiteY24" fmla="*/ 1034383 h 1085259"/>
                <a:gd name="connsiteX25" fmla="*/ 1181161 w 1194016"/>
                <a:gd name="connsiteY25" fmla="*/ 341167 h 1085259"/>
                <a:gd name="connsiteX26" fmla="*/ 1140216 w 1194016"/>
                <a:gd name="connsiteY26" fmla="*/ 252338 h 1085259"/>
                <a:gd name="connsiteX27" fmla="*/ 1167354 w 1194016"/>
                <a:gd name="connsiteY27" fmla="*/ 225132 h 1085259"/>
                <a:gd name="connsiteX28" fmla="*/ 1150486 w 1194016"/>
                <a:gd name="connsiteY28" fmla="*/ 132155 h 1085259"/>
                <a:gd name="connsiteX29" fmla="*/ 1164361 w 1194016"/>
                <a:gd name="connsiteY29" fmla="*/ 97467 h 1085259"/>
                <a:gd name="connsiteX30" fmla="*/ 1114710 w 1194016"/>
                <a:gd name="connsiteY30" fmla="*/ 89917 h 1085259"/>
                <a:gd name="connsiteX31" fmla="*/ 1074037 w 1194016"/>
                <a:gd name="connsiteY31" fmla="*/ 76926 h 1085259"/>
                <a:gd name="connsiteX32" fmla="*/ 1034588 w 1194016"/>
                <a:gd name="connsiteY32" fmla="*/ 75225 h 1085259"/>
                <a:gd name="connsiteX33" fmla="*/ 1021188 w 1194016"/>
                <a:gd name="connsiteY33" fmla="*/ 64343 h 1085259"/>
                <a:gd name="connsiteX34" fmla="*/ 1019964 w 1194016"/>
                <a:gd name="connsiteY34" fmla="*/ 42510 h 1085259"/>
                <a:gd name="connsiteX35" fmla="*/ 959974 w 1194016"/>
                <a:gd name="connsiteY35" fmla="*/ 19453 h 1085259"/>
                <a:gd name="connsiteX36" fmla="*/ 918893 w 1194016"/>
                <a:gd name="connsiteY36" fmla="*/ 16936 h 1085259"/>
                <a:gd name="connsiteX37" fmla="*/ 849653 w 1194016"/>
                <a:gd name="connsiteY37" fmla="*/ 34960 h 1085259"/>
                <a:gd name="connsiteX38" fmla="*/ 795988 w 1194016"/>
                <a:gd name="connsiteY38" fmla="*/ 86516 h 1085259"/>
                <a:gd name="connsiteX39" fmla="*/ 794288 w 1194016"/>
                <a:gd name="connsiteY39" fmla="*/ 120932 h 1085259"/>
                <a:gd name="connsiteX40" fmla="*/ 800205 w 1194016"/>
                <a:gd name="connsiteY40" fmla="*/ 127257 h 1085259"/>
                <a:gd name="connsiteX41" fmla="*/ 803538 w 1194016"/>
                <a:gd name="connsiteY41" fmla="*/ 147798 h 1085259"/>
                <a:gd name="connsiteX42" fmla="*/ 811904 w 1194016"/>
                <a:gd name="connsiteY42" fmla="*/ 159089 h 1085259"/>
                <a:gd name="connsiteX43" fmla="*/ 794288 w 1194016"/>
                <a:gd name="connsiteY43" fmla="*/ 195613 h 1085259"/>
                <a:gd name="connsiteX44" fmla="*/ 758240 w 1194016"/>
                <a:gd name="connsiteY44" fmla="*/ 221187 h 1085259"/>
                <a:gd name="connsiteX45" fmla="*/ 729741 w 1194016"/>
                <a:gd name="connsiteY45" fmla="*/ 228329 h 1085259"/>
                <a:gd name="connsiteX46" fmla="*/ 695733 w 1194016"/>
                <a:gd name="connsiteY46" fmla="*/ 218262 h 1085259"/>
                <a:gd name="connsiteX47" fmla="*/ 677301 w 1194016"/>
                <a:gd name="connsiteY47" fmla="*/ 193913 h 1085259"/>
                <a:gd name="connsiteX48" fmla="*/ 656760 w 1194016"/>
                <a:gd name="connsiteY48" fmla="*/ 187655 h 1085259"/>
                <a:gd name="connsiteX49" fmla="*/ 632002 w 1194016"/>
                <a:gd name="connsiteY49" fmla="*/ 173780 h 1085259"/>
                <a:gd name="connsiteX50" fmla="*/ 579154 w 1194016"/>
                <a:gd name="connsiteY50" fmla="*/ 156572 h 1085259"/>
                <a:gd name="connsiteX51" fmla="*/ 510798 w 1194016"/>
                <a:gd name="connsiteY51" fmla="*/ 148206 h 1085259"/>
                <a:gd name="connsiteX52" fmla="*/ 477675 w 1194016"/>
                <a:gd name="connsiteY52" fmla="*/ 123857 h 1085259"/>
                <a:gd name="connsiteX53" fmla="*/ 460875 w 1194016"/>
                <a:gd name="connsiteY53" fmla="*/ 99575 h 1085259"/>
                <a:gd name="connsiteX54" fmla="*/ 455025 w 1194016"/>
                <a:gd name="connsiteY54" fmla="*/ 66859 h 1085259"/>
                <a:gd name="connsiteX55" fmla="*/ 344296 w 1194016"/>
                <a:gd name="connsiteY55" fmla="*/ 24894 h 1085259"/>
                <a:gd name="connsiteX56" fmla="*/ 311988 w 1194016"/>
                <a:gd name="connsiteY56" fmla="*/ 18160 h 1085259"/>
                <a:gd name="connsiteX57" fmla="*/ 278048 w 1194016"/>
                <a:gd name="connsiteY57" fmla="*/ 24078 h 1085259"/>
                <a:gd name="connsiteX58" fmla="*/ 241932 w 1194016"/>
                <a:gd name="connsiteY58" fmla="*/ 24486 h 1085259"/>
                <a:gd name="connsiteX59" fmla="*/ 192689 w 1194016"/>
                <a:gd name="connsiteY59" fmla="*/ 0 h 1085259"/>
                <a:gd name="connsiteX60" fmla="*/ 187111 w 1194016"/>
                <a:gd name="connsiteY60" fmla="*/ 67608 h 108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94016" h="1085259">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name="connsiteX0" fmla="*/ 85453 w 276280"/>
                <a:gd name="connsiteY0" fmla="*/ 68120 h 546982"/>
                <a:gd name="connsiteX1" fmla="*/ 70149 w 276280"/>
                <a:gd name="connsiteY1" fmla="*/ 201365 h 546982"/>
                <a:gd name="connsiteX2" fmla="*/ -6707 w 276280"/>
                <a:gd name="connsiteY2" fmla="*/ 276182 h 546982"/>
                <a:gd name="connsiteX3" fmla="*/ -3987 w 276280"/>
                <a:gd name="connsiteY3" fmla="*/ 293591 h 546982"/>
                <a:gd name="connsiteX4" fmla="*/ 37367 w 276280"/>
                <a:gd name="connsiteY4" fmla="*/ 308828 h 546982"/>
                <a:gd name="connsiteX5" fmla="*/ 44168 w 276280"/>
                <a:gd name="connsiteY5" fmla="*/ 368342 h 546982"/>
                <a:gd name="connsiteX6" fmla="*/ 98581 w 276280"/>
                <a:gd name="connsiteY6" fmla="*/ 398610 h 546982"/>
                <a:gd name="connsiteX7" fmla="*/ 114974 w 276280"/>
                <a:gd name="connsiteY7" fmla="*/ 540218 h 546982"/>
                <a:gd name="connsiteX8" fmla="*/ 132250 w 276280"/>
                <a:gd name="connsiteY8" fmla="*/ 533416 h 546982"/>
                <a:gd name="connsiteX9" fmla="*/ 148709 w 276280"/>
                <a:gd name="connsiteY9" fmla="*/ 504237 h 546982"/>
                <a:gd name="connsiteX10" fmla="*/ 146395 w 276280"/>
                <a:gd name="connsiteY10" fmla="*/ 444860 h 546982"/>
                <a:gd name="connsiteX11" fmla="*/ 248827 w 276280"/>
                <a:gd name="connsiteY11" fmla="*/ 383646 h 546982"/>
                <a:gd name="connsiteX12" fmla="*/ 253998 w 276280"/>
                <a:gd name="connsiteY12" fmla="*/ 321751 h 546982"/>
                <a:gd name="connsiteX13" fmla="*/ 241211 w 276280"/>
                <a:gd name="connsiteY13" fmla="*/ 321276 h 546982"/>
                <a:gd name="connsiteX14" fmla="*/ 233184 w 276280"/>
                <a:gd name="connsiteY14" fmla="*/ 295700 h 546982"/>
                <a:gd name="connsiteX15" fmla="*/ 214752 w 276280"/>
                <a:gd name="connsiteY15" fmla="*/ 297334 h 546982"/>
                <a:gd name="connsiteX16" fmla="*/ 203461 w 276280"/>
                <a:gd name="connsiteY16" fmla="*/ 284750 h 546982"/>
                <a:gd name="connsiteX17" fmla="*/ 189177 w 276280"/>
                <a:gd name="connsiteY17" fmla="*/ 286451 h 546982"/>
                <a:gd name="connsiteX18" fmla="*/ 173671 w 276280"/>
                <a:gd name="connsiteY18" fmla="*/ 277610 h 546982"/>
                <a:gd name="connsiteX19" fmla="*/ 165713 w 276280"/>
                <a:gd name="connsiteY19" fmla="*/ 260879 h 546982"/>
                <a:gd name="connsiteX20" fmla="*/ 164830 w 276280"/>
                <a:gd name="connsiteY20" fmla="*/ 242852 h 546982"/>
                <a:gd name="connsiteX21" fmla="*/ 173671 w 276280"/>
                <a:gd name="connsiteY21" fmla="*/ 247412 h 546982"/>
                <a:gd name="connsiteX22" fmla="*/ 183737 w 276280"/>
                <a:gd name="connsiteY22" fmla="*/ 247412 h 546982"/>
                <a:gd name="connsiteX23" fmla="*/ 184554 w 276280"/>
                <a:gd name="connsiteY23" fmla="*/ 234419 h 546982"/>
                <a:gd name="connsiteX24" fmla="*/ 211010 w 276280"/>
                <a:gd name="connsiteY24" fmla="*/ 215579 h 546982"/>
                <a:gd name="connsiteX25" fmla="*/ 251819 w 276280"/>
                <a:gd name="connsiteY25" fmla="*/ 171980 h 546982"/>
                <a:gd name="connsiteX26" fmla="*/ 255970 w 276280"/>
                <a:gd name="connsiteY26" fmla="*/ 136272 h 546982"/>
                <a:gd name="connsiteX27" fmla="*/ 245087 w 276280"/>
                <a:gd name="connsiteY27" fmla="*/ 105664 h 546982"/>
                <a:gd name="connsiteX28" fmla="*/ 224682 w 276280"/>
                <a:gd name="connsiteY28" fmla="*/ 71657 h 546982"/>
                <a:gd name="connsiteX29" fmla="*/ 263247 w 276280"/>
                <a:gd name="connsiteY29" fmla="*/ 45201 h 546982"/>
                <a:gd name="connsiteX30" fmla="*/ 269574 w 276280"/>
                <a:gd name="connsiteY30" fmla="*/ 28466 h 546982"/>
                <a:gd name="connsiteX31" fmla="*/ 267056 w 276280"/>
                <a:gd name="connsiteY31" fmla="*/ 17995 h 546982"/>
                <a:gd name="connsiteX32" fmla="*/ 257807 w 276280"/>
                <a:gd name="connsiteY32" fmla="*/ 16294 h 546982"/>
                <a:gd name="connsiteX33" fmla="*/ 231823 w 276280"/>
                <a:gd name="connsiteY33" fmla="*/ 35610 h 546982"/>
                <a:gd name="connsiteX34" fmla="*/ 215025 w 276280"/>
                <a:gd name="connsiteY34" fmla="*/ 34318 h 546982"/>
                <a:gd name="connsiteX35" fmla="*/ 213799 w 276280"/>
                <a:gd name="connsiteY35" fmla="*/ 24251 h 546982"/>
                <a:gd name="connsiteX36" fmla="*/ 207473 w 276280"/>
                <a:gd name="connsiteY36" fmla="*/ 785 h 546982"/>
                <a:gd name="connsiteX37" fmla="*/ 176866 w 276280"/>
                <a:gd name="connsiteY37" fmla="*/ -6764 h 546982"/>
                <a:gd name="connsiteX38" fmla="*/ 149659 w 276280"/>
                <a:gd name="connsiteY38" fmla="*/ -3025 h 546982"/>
                <a:gd name="connsiteX39" fmla="*/ 123678 w 276280"/>
                <a:gd name="connsiteY39" fmla="*/ 9968 h 54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6280" h="546982">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name="connsiteX0" fmla="*/ 244925 w 1181433"/>
                <a:gd name="connsiteY0" fmla="*/ 804626 h 887945"/>
                <a:gd name="connsiteX1" fmla="*/ 395171 w 1181433"/>
                <a:gd name="connsiteY1" fmla="*/ 865160 h 887945"/>
                <a:gd name="connsiteX2" fmla="*/ 530047 w 1181433"/>
                <a:gd name="connsiteY2" fmla="*/ 887945 h 887945"/>
                <a:gd name="connsiteX3" fmla="*/ 587996 w 1181433"/>
                <a:gd name="connsiteY3" fmla="*/ 834349 h 887945"/>
                <a:gd name="connsiteX4" fmla="*/ 641525 w 1181433"/>
                <a:gd name="connsiteY4" fmla="*/ 836798 h 887945"/>
                <a:gd name="connsiteX5" fmla="*/ 685191 w 1181433"/>
                <a:gd name="connsiteY5" fmla="*/ 855502 h 887945"/>
                <a:gd name="connsiteX6" fmla="*/ 816597 w 1181433"/>
                <a:gd name="connsiteY6" fmla="*/ 811700 h 887945"/>
                <a:gd name="connsiteX7" fmla="*/ 885021 w 1181433"/>
                <a:gd name="connsiteY7" fmla="*/ 760892 h 887945"/>
                <a:gd name="connsiteX8" fmla="*/ 964395 w 1181433"/>
                <a:gd name="connsiteY8" fmla="*/ 760892 h 887945"/>
                <a:gd name="connsiteX9" fmla="*/ 1156268 w 1181433"/>
                <a:gd name="connsiteY9" fmla="*/ 571128 h 887945"/>
                <a:gd name="connsiteX10" fmla="*/ 1181433 w 1181433"/>
                <a:gd name="connsiteY10" fmla="*/ 544602 h 887945"/>
                <a:gd name="connsiteX11" fmla="*/ 1126612 w 1181433"/>
                <a:gd name="connsiteY11" fmla="*/ 544602 h 887945"/>
                <a:gd name="connsiteX12" fmla="*/ 880396 w 1181433"/>
                <a:gd name="connsiteY12" fmla="*/ 439110 h 887945"/>
                <a:gd name="connsiteX13" fmla="*/ 766401 w 1181433"/>
                <a:gd name="connsiteY13" fmla="*/ 320558 h 887945"/>
                <a:gd name="connsiteX14" fmla="*/ 766878 w 1181433"/>
                <a:gd name="connsiteY14" fmla="*/ 319334 h 887945"/>
                <a:gd name="connsiteX15" fmla="*/ 749397 w 1181433"/>
                <a:gd name="connsiteY15" fmla="*/ 292332 h 887945"/>
                <a:gd name="connsiteX16" fmla="*/ 704031 w 1181433"/>
                <a:gd name="connsiteY16" fmla="*/ 300970 h 887945"/>
                <a:gd name="connsiteX17" fmla="*/ 684782 w 1181433"/>
                <a:gd name="connsiteY17" fmla="*/ 272131 h 887945"/>
                <a:gd name="connsiteX18" fmla="*/ 717022 w 1181433"/>
                <a:gd name="connsiteY18" fmla="*/ 170991 h 887945"/>
                <a:gd name="connsiteX19" fmla="*/ 657168 w 1181433"/>
                <a:gd name="connsiteY19" fmla="*/ 99167 h 887945"/>
                <a:gd name="connsiteX20" fmla="*/ 628669 w 1181433"/>
                <a:gd name="connsiteY20" fmla="*/ 88216 h 887945"/>
                <a:gd name="connsiteX21" fmla="*/ 606428 w 1181433"/>
                <a:gd name="connsiteY21" fmla="*/ 57065 h 887945"/>
                <a:gd name="connsiteX22" fmla="*/ 544194 w 1181433"/>
                <a:gd name="connsiteY22" fmla="*/ 18976 h 887945"/>
                <a:gd name="connsiteX23" fmla="*/ 495223 w 1181433"/>
                <a:gd name="connsiteY23" fmla="*/ 27478 h 887945"/>
                <a:gd name="connsiteX24" fmla="*/ 451692 w 1181433"/>
                <a:gd name="connsiteY24" fmla="*/ 8842 h 887945"/>
                <a:gd name="connsiteX25" fmla="*/ 406598 w 1181433"/>
                <a:gd name="connsiteY25" fmla="*/ 35844 h 887945"/>
                <a:gd name="connsiteX26" fmla="*/ 364700 w 1181433"/>
                <a:gd name="connsiteY26" fmla="*/ 0 h 887945"/>
                <a:gd name="connsiteX27" fmla="*/ 328040 w 1181433"/>
                <a:gd name="connsiteY27" fmla="*/ 63119 h 887945"/>
                <a:gd name="connsiteX28" fmla="*/ 295732 w 1181433"/>
                <a:gd name="connsiteY28" fmla="*/ 55705 h 887945"/>
                <a:gd name="connsiteX29" fmla="*/ 263289 w 1181433"/>
                <a:gd name="connsiteY29" fmla="*/ 68356 h 887945"/>
                <a:gd name="connsiteX30" fmla="*/ 235742 w 1181433"/>
                <a:gd name="connsiteY30" fmla="*/ 125557 h 887945"/>
                <a:gd name="connsiteX31" fmla="*/ 179834 w 1181433"/>
                <a:gd name="connsiteY31" fmla="*/ 166366 h 887945"/>
                <a:gd name="connsiteX32" fmla="*/ 155076 w 1181433"/>
                <a:gd name="connsiteY32" fmla="*/ 232274 h 887945"/>
                <a:gd name="connsiteX33" fmla="*/ 143377 w 1181433"/>
                <a:gd name="connsiteY33" fmla="*/ 283966 h 887945"/>
                <a:gd name="connsiteX34" fmla="*/ 109777 w 1181433"/>
                <a:gd name="connsiteY34" fmla="*/ 299677 h 887945"/>
                <a:gd name="connsiteX35" fmla="*/ 88284 w 1181433"/>
                <a:gd name="connsiteY35" fmla="*/ 346608 h 887945"/>
                <a:gd name="connsiteX36" fmla="*/ 81415 w 1181433"/>
                <a:gd name="connsiteY36" fmla="*/ 490461 h 887945"/>
                <a:gd name="connsiteX37" fmla="*/ 1564 w 1181433"/>
                <a:gd name="connsiteY37" fmla="*/ 490461 h 887945"/>
                <a:gd name="connsiteX38" fmla="*/ 8842 w 1181433"/>
                <a:gd name="connsiteY38" fmla="*/ 510798 h 887945"/>
                <a:gd name="connsiteX39" fmla="*/ 0 w 1181433"/>
                <a:gd name="connsiteY39" fmla="*/ 537392 h 887945"/>
                <a:gd name="connsiteX40" fmla="*/ 88012 w 1181433"/>
                <a:gd name="connsiteY40" fmla="*/ 568816 h 887945"/>
                <a:gd name="connsiteX41" fmla="*/ 90189 w 1181433"/>
                <a:gd name="connsiteY41" fmla="*/ 610033 h 887945"/>
                <a:gd name="connsiteX42" fmla="*/ 147934 w 1181433"/>
                <a:gd name="connsiteY42" fmla="*/ 631458 h 887945"/>
                <a:gd name="connsiteX43" fmla="*/ 158953 w 1181433"/>
                <a:gd name="connsiteY43" fmla="*/ 699882 h 887945"/>
                <a:gd name="connsiteX44" fmla="*/ 230029 w 1181433"/>
                <a:gd name="connsiteY44" fmla="*/ 745044 h 887945"/>
                <a:gd name="connsiteX45" fmla="*/ 244925 w 1181433"/>
                <a:gd name="connsiteY45" fmla="*/ 804626 h 88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81433" h="887945">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name="connsiteX0" fmla="*/ 1047511 w 1302161"/>
                <a:gd name="connsiteY0" fmla="*/ 0 h 1145928"/>
                <a:gd name="connsiteX1" fmla="*/ 942698 w 1302161"/>
                <a:gd name="connsiteY1" fmla="*/ 93317 h 1145928"/>
                <a:gd name="connsiteX2" fmla="*/ 760552 w 1302161"/>
                <a:gd name="connsiteY2" fmla="*/ 93317 h 1145928"/>
                <a:gd name="connsiteX3" fmla="*/ 723960 w 1302161"/>
                <a:gd name="connsiteY3" fmla="*/ 68900 h 1145928"/>
                <a:gd name="connsiteX4" fmla="*/ 681518 w 1302161"/>
                <a:gd name="connsiteY4" fmla="*/ 91141 h 1145928"/>
                <a:gd name="connsiteX5" fmla="*/ 236015 w 1302161"/>
                <a:gd name="connsiteY5" fmla="*/ 89033 h 1145928"/>
                <a:gd name="connsiteX6" fmla="*/ 238736 w 1302161"/>
                <a:gd name="connsiteY6" fmla="*/ 238871 h 1145928"/>
                <a:gd name="connsiteX7" fmla="*/ 166775 w 1302161"/>
                <a:gd name="connsiteY7" fmla="*/ 251998 h 1145928"/>
                <a:gd name="connsiteX8" fmla="*/ 164938 w 1302161"/>
                <a:gd name="connsiteY8" fmla="*/ 289407 h 1145928"/>
                <a:gd name="connsiteX9" fmla="*/ 164938 w 1302161"/>
                <a:gd name="connsiteY9" fmla="*/ 599219 h 1145928"/>
                <a:gd name="connsiteX10" fmla="*/ 79034 w 1302161"/>
                <a:gd name="connsiteY10" fmla="*/ 606020 h 1145928"/>
                <a:gd name="connsiteX11" fmla="*/ 26254 w 1302161"/>
                <a:gd name="connsiteY11" fmla="*/ 707636 h 1145928"/>
                <a:gd name="connsiteX12" fmla="*/ 24010 w 1302161"/>
                <a:gd name="connsiteY12" fmla="*/ 738787 h 1145928"/>
                <a:gd name="connsiteX13" fmla="*/ 10747 w 1302161"/>
                <a:gd name="connsiteY13" fmla="*/ 756471 h 1145928"/>
                <a:gd name="connsiteX14" fmla="*/ 0 w 1302161"/>
                <a:gd name="connsiteY14" fmla="*/ 828228 h 1145928"/>
                <a:gd name="connsiteX15" fmla="*/ 22445 w 1302161"/>
                <a:gd name="connsiteY15" fmla="*/ 826391 h 1145928"/>
                <a:gd name="connsiteX16" fmla="*/ 34416 w 1302161"/>
                <a:gd name="connsiteY16" fmla="*/ 890938 h 1145928"/>
                <a:gd name="connsiteX17" fmla="*/ 86652 w 1302161"/>
                <a:gd name="connsiteY17" fmla="*/ 949976 h 1145928"/>
                <a:gd name="connsiteX18" fmla="*/ 73321 w 1302161"/>
                <a:gd name="connsiteY18" fmla="*/ 978882 h 1145928"/>
                <a:gd name="connsiteX19" fmla="*/ 139840 w 1302161"/>
                <a:gd name="connsiteY19" fmla="*/ 1075465 h 1145928"/>
                <a:gd name="connsiteX20" fmla="*/ 121408 w 1302161"/>
                <a:gd name="connsiteY20" fmla="*/ 1143072 h 1145928"/>
                <a:gd name="connsiteX21" fmla="*/ 127938 w 1302161"/>
                <a:gd name="connsiteY21" fmla="*/ 1145929 h 1145928"/>
                <a:gd name="connsiteX22" fmla="*/ 190852 w 1302161"/>
                <a:gd name="connsiteY22" fmla="*/ 1117498 h 1145928"/>
                <a:gd name="connsiteX23" fmla="*/ 232818 w 1302161"/>
                <a:gd name="connsiteY23" fmla="*/ 1020440 h 1145928"/>
                <a:gd name="connsiteX24" fmla="*/ 333481 w 1302161"/>
                <a:gd name="connsiteY24" fmla="*/ 1010374 h 1145928"/>
                <a:gd name="connsiteX25" fmla="*/ 353070 w 1302161"/>
                <a:gd name="connsiteY25" fmla="*/ 1082198 h 1145928"/>
                <a:gd name="connsiteX26" fmla="*/ 475770 w 1302161"/>
                <a:gd name="connsiteY26" fmla="*/ 1075873 h 1145928"/>
                <a:gd name="connsiteX27" fmla="*/ 493318 w 1302161"/>
                <a:gd name="connsiteY27" fmla="*/ 1097774 h 1145928"/>
                <a:gd name="connsiteX28" fmla="*/ 557117 w 1302161"/>
                <a:gd name="connsiteY28" fmla="*/ 1097774 h 1145928"/>
                <a:gd name="connsiteX29" fmla="*/ 585275 w 1302161"/>
                <a:gd name="connsiteY29" fmla="*/ 1058801 h 1145928"/>
                <a:gd name="connsiteX30" fmla="*/ 617039 w 1302161"/>
                <a:gd name="connsiteY30" fmla="*/ 1058801 h 1145928"/>
                <a:gd name="connsiteX31" fmla="*/ 628466 w 1302161"/>
                <a:gd name="connsiteY31" fmla="*/ 1006225 h 1145928"/>
                <a:gd name="connsiteX32" fmla="*/ 675396 w 1302161"/>
                <a:gd name="connsiteY32" fmla="*/ 1020848 h 1145928"/>
                <a:gd name="connsiteX33" fmla="*/ 728041 w 1302161"/>
                <a:gd name="connsiteY33" fmla="*/ 1067167 h 1145928"/>
                <a:gd name="connsiteX34" fmla="*/ 752866 w 1302161"/>
                <a:gd name="connsiteY34" fmla="*/ 1065535 h 1145928"/>
                <a:gd name="connsiteX35" fmla="*/ 861011 w 1302161"/>
                <a:gd name="connsiteY35" fmla="*/ 963511 h 1145928"/>
                <a:gd name="connsiteX36" fmla="*/ 844892 w 1302161"/>
                <a:gd name="connsiteY36" fmla="*/ 885225 h 1145928"/>
                <a:gd name="connsiteX37" fmla="*/ 930523 w 1302161"/>
                <a:gd name="connsiteY37" fmla="*/ 870941 h 1145928"/>
                <a:gd name="connsiteX38" fmla="*/ 941814 w 1302161"/>
                <a:gd name="connsiteY38" fmla="*/ 1001804 h 1145928"/>
                <a:gd name="connsiteX39" fmla="*/ 992758 w 1302161"/>
                <a:gd name="connsiteY39" fmla="*/ 1029010 h 1145928"/>
                <a:gd name="connsiteX40" fmla="*/ 1013775 w 1302161"/>
                <a:gd name="connsiteY40" fmla="*/ 983304 h 1145928"/>
                <a:gd name="connsiteX41" fmla="*/ 1045130 w 1302161"/>
                <a:gd name="connsiteY41" fmla="*/ 968612 h 1145928"/>
                <a:gd name="connsiteX42" fmla="*/ 1055060 w 1302161"/>
                <a:gd name="connsiteY42" fmla="*/ 925082 h 1145928"/>
                <a:gd name="connsiteX43" fmla="*/ 1082266 w 1302161"/>
                <a:gd name="connsiteY43" fmla="*/ 852373 h 1145928"/>
                <a:gd name="connsiteX44" fmla="*/ 1138992 w 1302161"/>
                <a:gd name="connsiteY44" fmla="*/ 810951 h 1145928"/>
                <a:gd name="connsiteX45" fmla="*/ 1164634 w 1302161"/>
                <a:gd name="connsiteY45" fmla="*/ 757627 h 1145928"/>
                <a:gd name="connsiteX46" fmla="*/ 1145385 w 1302161"/>
                <a:gd name="connsiteY46" fmla="*/ 650570 h 1145928"/>
                <a:gd name="connsiteX47" fmla="*/ 1183610 w 1302161"/>
                <a:gd name="connsiteY47" fmla="*/ 473049 h 1145928"/>
                <a:gd name="connsiteX48" fmla="*/ 1282573 w 1302161"/>
                <a:gd name="connsiteY48" fmla="*/ 422446 h 1145928"/>
                <a:gd name="connsiteX49" fmla="*/ 1302161 w 1302161"/>
                <a:gd name="connsiteY49" fmla="*/ 387826 h 1145928"/>
                <a:gd name="connsiteX50" fmla="*/ 1298761 w 1302161"/>
                <a:gd name="connsiteY50" fmla="*/ 382861 h 1145928"/>
                <a:gd name="connsiteX51" fmla="*/ 1275771 w 1302161"/>
                <a:gd name="connsiteY51" fmla="*/ 377827 h 1145928"/>
                <a:gd name="connsiteX52" fmla="*/ 1266453 w 1302161"/>
                <a:gd name="connsiteY52" fmla="*/ 359123 h 1145928"/>
                <a:gd name="connsiteX53" fmla="*/ 1211156 w 1302161"/>
                <a:gd name="connsiteY53" fmla="*/ 336134 h 1145928"/>
                <a:gd name="connsiteX54" fmla="*/ 1188167 w 1302161"/>
                <a:gd name="connsiteY54" fmla="*/ 232750 h 1145928"/>
                <a:gd name="connsiteX55" fmla="*/ 1181705 w 1302161"/>
                <a:gd name="connsiteY55" fmla="*/ 160993 h 1145928"/>
                <a:gd name="connsiteX56" fmla="*/ 1183134 w 1302161"/>
                <a:gd name="connsiteY56" fmla="*/ 142289 h 1145928"/>
                <a:gd name="connsiteX57" fmla="*/ 1160893 w 1302161"/>
                <a:gd name="connsiteY57" fmla="*/ 122904 h 1145928"/>
                <a:gd name="connsiteX58" fmla="*/ 1149398 w 1302161"/>
                <a:gd name="connsiteY58" fmla="*/ 69784 h 1145928"/>
                <a:gd name="connsiteX59" fmla="*/ 1114234 w 1302161"/>
                <a:gd name="connsiteY59" fmla="*/ 46115 h 1145928"/>
                <a:gd name="connsiteX60" fmla="*/ 1107024 w 1302161"/>
                <a:gd name="connsiteY60" fmla="*/ 33192 h 1145928"/>
                <a:gd name="connsiteX61" fmla="*/ 1071860 w 1302161"/>
                <a:gd name="connsiteY61" fmla="*/ 18092 h 1145928"/>
                <a:gd name="connsiteX62" fmla="*/ 1047511 w 1302161"/>
                <a:gd name="connsiteY62" fmla="*/ 0 h 1145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02161" h="1145928">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name="connsiteX0" fmla="*/ 163374 w 523040"/>
                <a:gd name="connsiteY0" fmla="*/ 21221 h 447679"/>
                <a:gd name="connsiteX1" fmla="*/ 148954 w 523040"/>
                <a:gd name="connsiteY1" fmla="*/ 0 h 447679"/>
                <a:gd name="connsiteX2" fmla="*/ 131338 w 523040"/>
                <a:gd name="connsiteY2" fmla="*/ 31219 h 447679"/>
                <a:gd name="connsiteX3" fmla="*/ 35436 w 523040"/>
                <a:gd name="connsiteY3" fmla="*/ 80191 h 447679"/>
                <a:gd name="connsiteX4" fmla="*/ 0 w 523040"/>
                <a:gd name="connsiteY4" fmla="*/ 244789 h 447679"/>
                <a:gd name="connsiteX5" fmla="*/ 17004 w 523040"/>
                <a:gd name="connsiteY5" fmla="*/ 339331 h 447679"/>
                <a:gd name="connsiteX6" fmla="*/ 47679 w 523040"/>
                <a:gd name="connsiteY6" fmla="*/ 327428 h 447679"/>
                <a:gd name="connsiteX7" fmla="*/ 71688 w 523040"/>
                <a:gd name="connsiteY7" fmla="*/ 333005 h 447679"/>
                <a:gd name="connsiteX8" fmla="*/ 112906 w 523040"/>
                <a:gd name="connsiteY8" fmla="*/ 261929 h 447679"/>
                <a:gd name="connsiteX9" fmla="*/ 162013 w 523040"/>
                <a:gd name="connsiteY9" fmla="*/ 303962 h 447679"/>
                <a:gd name="connsiteX10" fmla="*/ 203571 w 523040"/>
                <a:gd name="connsiteY10" fmla="*/ 279069 h 447679"/>
                <a:gd name="connsiteX11" fmla="*/ 250978 w 523040"/>
                <a:gd name="connsiteY11" fmla="*/ 299337 h 447679"/>
                <a:gd name="connsiteX12" fmla="*/ 301582 w 523040"/>
                <a:gd name="connsiteY12" fmla="*/ 290563 h 447679"/>
                <a:gd name="connsiteX13" fmla="*/ 373542 w 523040"/>
                <a:gd name="connsiteY13" fmla="*/ 334705 h 447679"/>
                <a:gd name="connsiteX14" fmla="*/ 394627 w 523040"/>
                <a:gd name="connsiteY14" fmla="*/ 364224 h 447679"/>
                <a:gd name="connsiteX15" fmla="*/ 422446 w 523040"/>
                <a:gd name="connsiteY15" fmla="*/ 374903 h 447679"/>
                <a:gd name="connsiteX16" fmla="*/ 483116 w 523040"/>
                <a:gd name="connsiteY16" fmla="*/ 447680 h 447679"/>
                <a:gd name="connsiteX17" fmla="*/ 523041 w 523040"/>
                <a:gd name="connsiteY17" fmla="*/ 418365 h 447679"/>
                <a:gd name="connsiteX18" fmla="*/ 515899 w 523040"/>
                <a:gd name="connsiteY18" fmla="*/ 418977 h 447679"/>
                <a:gd name="connsiteX19" fmla="*/ 500120 w 523040"/>
                <a:gd name="connsiteY19" fmla="*/ 398164 h 447679"/>
                <a:gd name="connsiteX20" fmla="*/ 487196 w 523040"/>
                <a:gd name="connsiteY20" fmla="*/ 394559 h 447679"/>
                <a:gd name="connsiteX21" fmla="*/ 472097 w 523040"/>
                <a:gd name="connsiteY21" fmla="*/ 363680 h 447679"/>
                <a:gd name="connsiteX22" fmla="*/ 455569 w 523040"/>
                <a:gd name="connsiteY22" fmla="*/ 358715 h 447679"/>
                <a:gd name="connsiteX23" fmla="*/ 436933 w 523040"/>
                <a:gd name="connsiteY23" fmla="*/ 338582 h 447679"/>
                <a:gd name="connsiteX24" fmla="*/ 428295 w 523040"/>
                <a:gd name="connsiteY24" fmla="*/ 335726 h 447679"/>
                <a:gd name="connsiteX25" fmla="*/ 392382 w 523040"/>
                <a:gd name="connsiteY25" fmla="*/ 288319 h 447679"/>
                <a:gd name="connsiteX26" fmla="*/ 352933 w 523040"/>
                <a:gd name="connsiteY26" fmla="*/ 266758 h 447679"/>
                <a:gd name="connsiteX27" fmla="*/ 312736 w 523040"/>
                <a:gd name="connsiteY27" fmla="*/ 249550 h 447679"/>
                <a:gd name="connsiteX28" fmla="*/ 287570 w 523040"/>
                <a:gd name="connsiteY28" fmla="*/ 225132 h 447679"/>
                <a:gd name="connsiteX29" fmla="*/ 272539 w 523040"/>
                <a:gd name="connsiteY29" fmla="*/ 215814 h 447679"/>
                <a:gd name="connsiteX30" fmla="*/ 261044 w 523040"/>
                <a:gd name="connsiteY30" fmla="*/ 227309 h 447679"/>
                <a:gd name="connsiteX31" fmla="*/ 254583 w 523040"/>
                <a:gd name="connsiteY31" fmla="*/ 225132 h 447679"/>
                <a:gd name="connsiteX32" fmla="*/ 245945 w 523040"/>
                <a:gd name="connsiteY32" fmla="*/ 202143 h 447679"/>
                <a:gd name="connsiteX33" fmla="*/ 227240 w 523040"/>
                <a:gd name="connsiteY33" fmla="*/ 190648 h 447679"/>
                <a:gd name="connsiteX34" fmla="*/ 222275 w 523040"/>
                <a:gd name="connsiteY34" fmla="*/ 179902 h 447679"/>
                <a:gd name="connsiteX35" fmla="*/ 210032 w 523040"/>
                <a:gd name="connsiteY35" fmla="*/ 166230 h 447679"/>
                <a:gd name="connsiteX36" fmla="*/ 182010 w 523040"/>
                <a:gd name="connsiteY36" fmla="*/ 78694 h 447679"/>
                <a:gd name="connsiteX37" fmla="*/ 163374 w 523040"/>
                <a:gd name="connsiteY37" fmla="*/ 21221 h 44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23040" h="447679">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name="connsiteX0" fmla="*/ 607245 w 1489340"/>
                <a:gd name="connsiteY0" fmla="*/ 176569 h 1448599"/>
                <a:gd name="connsiteX1" fmla="*/ 607245 w 1489340"/>
                <a:gd name="connsiteY1" fmla="*/ 310220 h 1448599"/>
                <a:gd name="connsiteX2" fmla="*/ 628193 w 1489340"/>
                <a:gd name="connsiteY2" fmla="*/ 356743 h 1448599"/>
                <a:gd name="connsiteX3" fmla="*/ 606700 w 1489340"/>
                <a:gd name="connsiteY3" fmla="*/ 387418 h 1448599"/>
                <a:gd name="connsiteX4" fmla="*/ 485768 w 1489340"/>
                <a:gd name="connsiteY4" fmla="*/ 383065 h 1448599"/>
                <a:gd name="connsiteX5" fmla="*/ 460466 w 1489340"/>
                <a:gd name="connsiteY5" fmla="*/ 423126 h 1448599"/>
                <a:gd name="connsiteX6" fmla="*/ 414284 w 1489340"/>
                <a:gd name="connsiteY6" fmla="*/ 430880 h 1448599"/>
                <a:gd name="connsiteX7" fmla="*/ 424826 w 1489340"/>
                <a:gd name="connsiteY7" fmla="*/ 481415 h 1448599"/>
                <a:gd name="connsiteX8" fmla="*/ 325795 w 1489340"/>
                <a:gd name="connsiteY8" fmla="*/ 513655 h 1448599"/>
                <a:gd name="connsiteX9" fmla="*/ 286618 w 1489340"/>
                <a:gd name="connsiteY9" fmla="*/ 557185 h 1448599"/>
                <a:gd name="connsiteX10" fmla="*/ 137120 w 1489340"/>
                <a:gd name="connsiteY10" fmla="*/ 596770 h 1448599"/>
                <a:gd name="connsiteX11" fmla="*/ 33736 w 1489340"/>
                <a:gd name="connsiteY11" fmla="*/ 638124 h 1448599"/>
                <a:gd name="connsiteX12" fmla="*/ 5101 w 1489340"/>
                <a:gd name="connsiteY12" fmla="*/ 728176 h 1448599"/>
                <a:gd name="connsiteX13" fmla="*/ 0 w 1489340"/>
                <a:gd name="connsiteY13" fmla="*/ 760892 h 1448599"/>
                <a:gd name="connsiteX14" fmla="*/ 664718 w 1489340"/>
                <a:gd name="connsiteY14" fmla="*/ 1254550 h 1448599"/>
                <a:gd name="connsiteX15" fmla="*/ 668663 w 1489340"/>
                <a:gd name="connsiteY15" fmla="*/ 1286314 h 1448599"/>
                <a:gd name="connsiteX16" fmla="*/ 708044 w 1489340"/>
                <a:gd name="connsiteY16" fmla="*/ 1317329 h 1448599"/>
                <a:gd name="connsiteX17" fmla="*/ 735726 w 1489340"/>
                <a:gd name="connsiteY17" fmla="*/ 1330456 h 1448599"/>
                <a:gd name="connsiteX18" fmla="*/ 760008 w 1489340"/>
                <a:gd name="connsiteY18" fmla="*/ 1349908 h 1448599"/>
                <a:gd name="connsiteX19" fmla="*/ 789731 w 1489340"/>
                <a:gd name="connsiteY19" fmla="*/ 1348616 h 1448599"/>
                <a:gd name="connsiteX20" fmla="*/ 831969 w 1489340"/>
                <a:gd name="connsiteY20" fmla="*/ 1375686 h 1448599"/>
                <a:gd name="connsiteX21" fmla="*/ 810680 w 1489340"/>
                <a:gd name="connsiteY21" fmla="*/ 1431731 h 1448599"/>
                <a:gd name="connsiteX22" fmla="*/ 831969 w 1489340"/>
                <a:gd name="connsiteY22" fmla="*/ 1448599 h 1448599"/>
                <a:gd name="connsiteX23" fmla="*/ 870806 w 1489340"/>
                <a:gd name="connsiteY23" fmla="*/ 1432275 h 1448599"/>
                <a:gd name="connsiteX24" fmla="*/ 870806 w 1489340"/>
                <a:gd name="connsiteY24" fmla="*/ 1430847 h 1448599"/>
                <a:gd name="connsiteX25" fmla="*/ 1017243 w 1489340"/>
                <a:gd name="connsiteY25" fmla="*/ 1399424 h 1448599"/>
                <a:gd name="connsiteX26" fmla="*/ 1489341 w 1489340"/>
                <a:gd name="connsiteY26" fmla="*/ 1074445 h 1448599"/>
                <a:gd name="connsiteX27" fmla="*/ 1480839 w 1489340"/>
                <a:gd name="connsiteY27" fmla="*/ 1031799 h 1448599"/>
                <a:gd name="connsiteX28" fmla="*/ 1431391 w 1489340"/>
                <a:gd name="connsiteY28" fmla="*/ 1010850 h 1448599"/>
                <a:gd name="connsiteX29" fmla="*/ 1382556 w 1489340"/>
                <a:gd name="connsiteY29" fmla="*/ 1013094 h 1448599"/>
                <a:gd name="connsiteX30" fmla="*/ 1359771 w 1489340"/>
                <a:gd name="connsiteY30" fmla="*/ 996771 h 1448599"/>
                <a:gd name="connsiteX31" fmla="*/ 1368613 w 1489340"/>
                <a:gd name="connsiteY31" fmla="*/ 935012 h 1448599"/>
                <a:gd name="connsiteX32" fmla="*/ 1314200 w 1489340"/>
                <a:gd name="connsiteY32" fmla="*/ 878491 h 1448599"/>
                <a:gd name="connsiteX33" fmla="*/ 1320526 w 1489340"/>
                <a:gd name="connsiteY33" fmla="*/ 847000 h 1448599"/>
                <a:gd name="connsiteX34" fmla="*/ 1354465 w 1489340"/>
                <a:gd name="connsiteY34" fmla="*/ 830064 h 1448599"/>
                <a:gd name="connsiteX35" fmla="*/ 1362627 w 1489340"/>
                <a:gd name="connsiteY35" fmla="*/ 711036 h 1448599"/>
                <a:gd name="connsiteX36" fmla="*/ 1352289 w 1489340"/>
                <a:gd name="connsiteY36" fmla="*/ 621732 h 1448599"/>
                <a:gd name="connsiteX37" fmla="*/ 1330184 w 1489340"/>
                <a:gd name="connsiteY37" fmla="*/ 595274 h 1448599"/>
                <a:gd name="connsiteX38" fmla="*/ 1330184 w 1489340"/>
                <a:gd name="connsiteY38" fmla="*/ 556641 h 1448599"/>
                <a:gd name="connsiteX39" fmla="*/ 1351269 w 1489340"/>
                <a:gd name="connsiteY39" fmla="*/ 539773 h 1448599"/>
                <a:gd name="connsiteX40" fmla="*/ 1335149 w 1489340"/>
                <a:gd name="connsiteY40" fmla="*/ 400817 h 1448599"/>
                <a:gd name="connsiteX41" fmla="*/ 1281008 w 1489340"/>
                <a:gd name="connsiteY41" fmla="*/ 370482 h 1448599"/>
                <a:gd name="connsiteX42" fmla="*/ 1274615 w 1489340"/>
                <a:gd name="connsiteY42" fmla="*/ 313008 h 1448599"/>
                <a:gd name="connsiteX43" fmla="*/ 1233737 w 1489340"/>
                <a:gd name="connsiteY43" fmla="*/ 297977 h 1448599"/>
                <a:gd name="connsiteX44" fmla="*/ 1227752 w 1489340"/>
                <a:gd name="connsiteY44" fmla="*/ 259004 h 1448599"/>
                <a:gd name="connsiteX45" fmla="*/ 1306854 w 1489340"/>
                <a:gd name="connsiteY45" fmla="*/ 182146 h 1448599"/>
                <a:gd name="connsiteX46" fmla="*/ 1321886 w 1489340"/>
                <a:gd name="connsiteY46" fmla="*/ 51284 h 1448599"/>
                <a:gd name="connsiteX47" fmla="*/ 1348276 w 1489340"/>
                <a:gd name="connsiteY47" fmla="*/ 10746 h 1448599"/>
                <a:gd name="connsiteX48" fmla="*/ 1331816 w 1489340"/>
                <a:gd name="connsiteY48" fmla="*/ 11767 h 1448599"/>
                <a:gd name="connsiteX49" fmla="*/ 1298285 w 1489340"/>
                <a:gd name="connsiteY49" fmla="*/ 16392 h 1448599"/>
                <a:gd name="connsiteX50" fmla="*/ 1291551 w 1489340"/>
                <a:gd name="connsiteY50" fmla="*/ 8842 h 1448599"/>
                <a:gd name="connsiteX51" fmla="*/ 1268086 w 1489340"/>
                <a:gd name="connsiteY51" fmla="*/ 408 h 1448599"/>
                <a:gd name="connsiteX52" fmla="*/ 1256727 w 1489340"/>
                <a:gd name="connsiteY52" fmla="*/ 11359 h 1448599"/>
                <a:gd name="connsiteX53" fmla="*/ 1230745 w 1489340"/>
                <a:gd name="connsiteY53" fmla="*/ 12991 h 1448599"/>
                <a:gd name="connsiteX54" fmla="*/ 1201362 w 1489340"/>
                <a:gd name="connsiteY54" fmla="*/ 0 h 1448599"/>
                <a:gd name="connsiteX55" fmla="*/ 1185446 w 1489340"/>
                <a:gd name="connsiteY55" fmla="*/ 12175 h 1448599"/>
                <a:gd name="connsiteX56" fmla="*/ 1125457 w 1489340"/>
                <a:gd name="connsiteY56" fmla="*/ 27274 h 1448599"/>
                <a:gd name="connsiteX57" fmla="*/ 1115390 w 1489340"/>
                <a:gd name="connsiteY57" fmla="*/ 26866 h 1448599"/>
                <a:gd name="connsiteX58" fmla="*/ 1103283 w 1489340"/>
                <a:gd name="connsiteY58" fmla="*/ 17208 h 1448599"/>
                <a:gd name="connsiteX59" fmla="*/ 1022277 w 1489340"/>
                <a:gd name="connsiteY59" fmla="*/ 12991 h 1448599"/>
                <a:gd name="connsiteX60" fmla="*/ 1000512 w 1489340"/>
                <a:gd name="connsiteY60" fmla="*/ 21425 h 1448599"/>
                <a:gd name="connsiteX61" fmla="*/ 960246 w 1489340"/>
                <a:gd name="connsiteY61" fmla="*/ 21833 h 1448599"/>
                <a:gd name="connsiteX62" fmla="*/ 938821 w 1489340"/>
                <a:gd name="connsiteY62" fmla="*/ 34416 h 1448599"/>
                <a:gd name="connsiteX63" fmla="*/ 874682 w 1489340"/>
                <a:gd name="connsiteY63" fmla="*/ 38225 h 1448599"/>
                <a:gd name="connsiteX64" fmla="*/ 822242 w 1489340"/>
                <a:gd name="connsiteY64" fmla="*/ 44482 h 1448599"/>
                <a:gd name="connsiteX65" fmla="*/ 789119 w 1489340"/>
                <a:gd name="connsiteY65" fmla="*/ 62506 h 1448599"/>
                <a:gd name="connsiteX66" fmla="*/ 769394 w 1489340"/>
                <a:gd name="connsiteY66" fmla="*/ 67540 h 1448599"/>
                <a:gd name="connsiteX67" fmla="*/ 742120 w 1489340"/>
                <a:gd name="connsiteY67" fmla="*/ 92297 h 1448599"/>
                <a:gd name="connsiteX68" fmla="*/ 730421 w 1489340"/>
                <a:gd name="connsiteY68" fmla="*/ 93522 h 1448599"/>
                <a:gd name="connsiteX69" fmla="*/ 716954 w 1489340"/>
                <a:gd name="connsiteY69" fmla="*/ 90189 h 1448599"/>
                <a:gd name="connsiteX70" fmla="*/ 703963 w 1489340"/>
                <a:gd name="connsiteY70" fmla="*/ 99439 h 1448599"/>
                <a:gd name="connsiteX71" fmla="*/ 685531 w 1489340"/>
                <a:gd name="connsiteY71" fmla="*/ 100255 h 1448599"/>
                <a:gd name="connsiteX72" fmla="*/ 669207 w 1489340"/>
                <a:gd name="connsiteY72" fmla="*/ 106513 h 1448599"/>
                <a:gd name="connsiteX73" fmla="*/ 631458 w 1489340"/>
                <a:gd name="connsiteY73" fmla="*/ 142221 h 1448599"/>
                <a:gd name="connsiteX74" fmla="*/ 598266 w 1489340"/>
                <a:gd name="connsiteY74" fmla="*/ 149022 h 1448599"/>
                <a:gd name="connsiteX75" fmla="*/ 607245 w 1489340"/>
                <a:gd name="connsiteY75" fmla="*/ 176569 h 144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89340" h="1448599">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name="connsiteX0" fmla="*/ 310084 w 927394"/>
                <a:gd name="connsiteY0" fmla="*/ 630914 h 630913"/>
                <a:gd name="connsiteX1" fmla="*/ 339603 w 927394"/>
                <a:gd name="connsiteY1" fmla="*/ 538073 h 630913"/>
                <a:gd name="connsiteX2" fmla="*/ 453325 w 927394"/>
                <a:gd name="connsiteY2" fmla="*/ 492638 h 630913"/>
                <a:gd name="connsiteX3" fmla="*/ 597722 w 927394"/>
                <a:gd name="connsiteY3" fmla="*/ 454413 h 630913"/>
                <a:gd name="connsiteX4" fmla="*/ 636491 w 927394"/>
                <a:gd name="connsiteY4" fmla="*/ 411359 h 630913"/>
                <a:gd name="connsiteX5" fmla="*/ 723756 w 927394"/>
                <a:gd name="connsiteY5" fmla="*/ 382997 h 630913"/>
                <a:gd name="connsiteX6" fmla="*/ 712601 w 927394"/>
                <a:gd name="connsiteY6" fmla="*/ 329604 h 630913"/>
                <a:gd name="connsiteX7" fmla="*/ 770346 w 927394"/>
                <a:gd name="connsiteY7" fmla="*/ 319946 h 630913"/>
                <a:gd name="connsiteX8" fmla="*/ 797008 w 927394"/>
                <a:gd name="connsiteY8" fmla="*/ 277776 h 630913"/>
                <a:gd name="connsiteX9" fmla="*/ 918553 w 927394"/>
                <a:gd name="connsiteY9" fmla="*/ 282129 h 630913"/>
                <a:gd name="connsiteX10" fmla="*/ 927395 w 927394"/>
                <a:gd name="connsiteY10" fmla="*/ 269478 h 630913"/>
                <a:gd name="connsiteX11" fmla="*/ 909371 w 927394"/>
                <a:gd name="connsiteY11" fmla="*/ 229349 h 630913"/>
                <a:gd name="connsiteX12" fmla="*/ 909371 w 927394"/>
                <a:gd name="connsiteY12" fmla="*/ 94542 h 630913"/>
                <a:gd name="connsiteX13" fmla="*/ 899576 w 927394"/>
                <a:gd name="connsiteY13" fmla="*/ 64343 h 630913"/>
                <a:gd name="connsiteX14" fmla="*/ 866861 w 927394"/>
                <a:gd name="connsiteY14" fmla="*/ 59990 h 630913"/>
                <a:gd name="connsiteX15" fmla="*/ 848020 w 927394"/>
                <a:gd name="connsiteY15" fmla="*/ 48223 h 630913"/>
                <a:gd name="connsiteX16" fmla="*/ 784698 w 927394"/>
                <a:gd name="connsiteY16" fmla="*/ 49515 h 630913"/>
                <a:gd name="connsiteX17" fmla="*/ 755723 w 927394"/>
                <a:gd name="connsiteY17" fmla="*/ 57065 h 630913"/>
                <a:gd name="connsiteX18" fmla="*/ 733074 w 927394"/>
                <a:gd name="connsiteY18" fmla="*/ 51148 h 630913"/>
                <a:gd name="connsiteX19" fmla="*/ 705867 w 927394"/>
                <a:gd name="connsiteY19" fmla="*/ 29791 h 630913"/>
                <a:gd name="connsiteX20" fmla="*/ 693284 w 927394"/>
                <a:gd name="connsiteY20" fmla="*/ 0 h 630913"/>
                <a:gd name="connsiteX21" fmla="*/ 654243 w 927394"/>
                <a:gd name="connsiteY21" fmla="*/ 8842 h 630913"/>
                <a:gd name="connsiteX22" fmla="*/ 602211 w 927394"/>
                <a:gd name="connsiteY22" fmla="*/ 95222 h 630913"/>
                <a:gd name="connsiteX23" fmla="*/ 582147 w 927394"/>
                <a:gd name="connsiteY23" fmla="*/ 116171 h 630913"/>
                <a:gd name="connsiteX24" fmla="*/ 555281 w 927394"/>
                <a:gd name="connsiteY24" fmla="*/ 147662 h 630913"/>
                <a:gd name="connsiteX25" fmla="*/ 510798 w 927394"/>
                <a:gd name="connsiteY25" fmla="*/ 171536 h 630913"/>
                <a:gd name="connsiteX26" fmla="*/ 426935 w 927394"/>
                <a:gd name="connsiteY26" fmla="*/ 205952 h 630913"/>
                <a:gd name="connsiteX27" fmla="*/ 377895 w 927394"/>
                <a:gd name="connsiteY27" fmla="*/ 247849 h 630913"/>
                <a:gd name="connsiteX28" fmla="*/ 329672 w 927394"/>
                <a:gd name="connsiteY28" fmla="*/ 304915 h 630913"/>
                <a:gd name="connsiteX29" fmla="*/ 291448 w 927394"/>
                <a:gd name="connsiteY29" fmla="*/ 349329 h 630913"/>
                <a:gd name="connsiteX30" fmla="*/ 277232 w 927394"/>
                <a:gd name="connsiteY30" fmla="*/ 403469 h 630913"/>
                <a:gd name="connsiteX31" fmla="*/ 277232 w 927394"/>
                <a:gd name="connsiteY31" fmla="*/ 412243 h 630913"/>
                <a:gd name="connsiteX32" fmla="*/ 282673 w 927394"/>
                <a:gd name="connsiteY32" fmla="*/ 430336 h 630913"/>
                <a:gd name="connsiteX33" fmla="*/ 283490 w 927394"/>
                <a:gd name="connsiteY33" fmla="*/ 455501 h 630913"/>
                <a:gd name="connsiteX34" fmla="*/ 224792 w 927394"/>
                <a:gd name="connsiteY34" fmla="*/ 526782 h 630913"/>
                <a:gd name="connsiteX35" fmla="*/ 198334 w 927394"/>
                <a:gd name="connsiteY35" fmla="*/ 546915 h 630913"/>
                <a:gd name="connsiteX36" fmla="*/ 159769 w 927394"/>
                <a:gd name="connsiteY36" fmla="*/ 562422 h 630913"/>
                <a:gd name="connsiteX37" fmla="*/ 111954 w 927394"/>
                <a:gd name="connsiteY37" fmla="*/ 597654 h 630913"/>
                <a:gd name="connsiteX38" fmla="*/ 70464 w 927394"/>
                <a:gd name="connsiteY38" fmla="*/ 616495 h 630913"/>
                <a:gd name="connsiteX39" fmla="*/ 2925 w 927394"/>
                <a:gd name="connsiteY39" fmla="*/ 625337 h 630913"/>
                <a:gd name="connsiteX40" fmla="*/ 0 w 927394"/>
                <a:gd name="connsiteY40" fmla="*/ 630914 h 630913"/>
                <a:gd name="connsiteX41" fmla="*/ 310084 w 927394"/>
                <a:gd name="connsiteY41" fmla="*/ 630914 h 630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27394" h="630913">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name="connsiteX0" fmla="*/ 102976 w 571672"/>
                <a:gd name="connsiteY0" fmla="*/ 242068 h 442782"/>
                <a:gd name="connsiteX1" fmla="*/ 118075 w 571672"/>
                <a:gd name="connsiteY1" fmla="*/ 270159 h 442782"/>
                <a:gd name="connsiteX2" fmla="*/ 133175 w 571672"/>
                <a:gd name="connsiteY2" fmla="*/ 292400 h 442782"/>
                <a:gd name="connsiteX3" fmla="*/ 133311 w 571672"/>
                <a:gd name="connsiteY3" fmla="*/ 293692 h 442782"/>
                <a:gd name="connsiteX4" fmla="*/ 197518 w 571672"/>
                <a:gd name="connsiteY4" fmla="*/ 253155 h 442782"/>
                <a:gd name="connsiteX5" fmla="*/ 211733 w 571672"/>
                <a:gd name="connsiteY5" fmla="*/ 213365 h 442782"/>
                <a:gd name="connsiteX6" fmla="*/ 307431 w 571672"/>
                <a:gd name="connsiteY6" fmla="*/ 207380 h 442782"/>
                <a:gd name="connsiteX7" fmla="*/ 364700 w 571672"/>
                <a:gd name="connsiteY7" fmla="*/ 276144 h 442782"/>
                <a:gd name="connsiteX8" fmla="*/ 373406 w 571672"/>
                <a:gd name="connsiteY8" fmla="*/ 310764 h 442782"/>
                <a:gd name="connsiteX9" fmla="*/ 337222 w 571672"/>
                <a:gd name="connsiteY9" fmla="*/ 339671 h 442782"/>
                <a:gd name="connsiteX10" fmla="*/ 335998 w 571672"/>
                <a:gd name="connsiteY10" fmla="*/ 342051 h 442782"/>
                <a:gd name="connsiteX11" fmla="*/ 336474 w 571672"/>
                <a:gd name="connsiteY11" fmla="*/ 342323 h 442782"/>
                <a:gd name="connsiteX12" fmla="*/ 369598 w 571672"/>
                <a:gd name="connsiteY12" fmla="*/ 329468 h 442782"/>
                <a:gd name="connsiteX13" fmla="*/ 388778 w 571672"/>
                <a:gd name="connsiteY13" fmla="*/ 343275 h 442782"/>
                <a:gd name="connsiteX14" fmla="*/ 404014 w 571672"/>
                <a:gd name="connsiteY14" fmla="*/ 334841 h 442782"/>
                <a:gd name="connsiteX15" fmla="*/ 450332 w 571672"/>
                <a:gd name="connsiteY15" fmla="*/ 343411 h 442782"/>
                <a:gd name="connsiteX16" fmla="*/ 458290 w 571672"/>
                <a:gd name="connsiteY16" fmla="*/ 426595 h 442782"/>
                <a:gd name="connsiteX17" fmla="*/ 439586 w 571672"/>
                <a:gd name="connsiteY17" fmla="*/ 434076 h 442782"/>
                <a:gd name="connsiteX18" fmla="*/ 441218 w 571672"/>
                <a:gd name="connsiteY18" fmla="*/ 441082 h 442782"/>
                <a:gd name="connsiteX19" fmla="*/ 468220 w 571672"/>
                <a:gd name="connsiteY19" fmla="*/ 442782 h 442782"/>
                <a:gd name="connsiteX20" fmla="*/ 489849 w 571672"/>
                <a:gd name="connsiteY20" fmla="*/ 399592 h 442782"/>
                <a:gd name="connsiteX21" fmla="*/ 513791 w 571672"/>
                <a:gd name="connsiteY21" fmla="*/ 423534 h 442782"/>
                <a:gd name="connsiteX22" fmla="*/ 526578 w 571672"/>
                <a:gd name="connsiteY22" fmla="*/ 419793 h 442782"/>
                <a:gd name="connsiteX23" fmla="*/ 541949 w 571672"/>
                <a:gd name="connsiteY23" fmla="*/ 391090 h 442782"/>
                <a:gd name="connsiteX24" fmla="*/ 531339 w 571672"/>
                <a:gd name="connsiteY24" fmla="*/ 369870 h 442782"/>
                <a:gd name="connsiteX25" fmla="*/ 531339 w 571672"/>
                <a:gd name="connsiteY25" fmla="*/ 340827 h 442782"/>
                <a:gd name="connsiteX26" fmla="*/ 565483 w 571672"/>
                <a:gd name="connsiteY26" fmla="*/ 344296 h 442782"/>
                <a:gd name="connsiteX27" fmla="*/ 557661 w 571672"/>
                <a:gd name="connsiteY27" fmla="*/ 324707 h 442782"/>
                <a:gd name="connsiteX28" fmla="*/ 557661 w 571672"/>
                <a:gd name="connsiteY28" fmla="*/ 277096 h 442782"/>
                <a:gd name="connsiteX29" fmla="*/ 539433 w 571672"/>
                <a:gd name="connsiteY29" fmla="*/ 260228 h 442782"/>
                <a:gd name="connsiteX30" fmla="*/ 537664 w 571672"/>
                <a:gd name="connsiteY30" fmla="*/ 226220 h 442782"/>
                <a:gd name="connsiteX31" fmla="*/ 571672 w 571672"/>
                <a:gd name="connsiteY31" fmla="*/ 198810 h 442782"/>
                <a:gd name="connsiteX32" fmla="*/ 543854 w 571672"/>
                <a:gd name="connsiteY32" fmla="*/ 200306 h 442782"/>
                <a:gd name="connsiteX33" fmla="*/ 540861 w 571672"/>
                <a:gd name="connsiteY33" fmla="*/ 155620 h 442782"/>
                <a:gd name="connsiteX34" fmla="*/ 503317 w 571672"/>
                <a:gd name="connsiteY34" fmla="*/ 127461 h 442782"/>
                <a:gd name="connsiteX35" fmla="*/ 528958 w 571672"/>
                <a:gd name="connsiteY35" fmla="*/ 104472 h 442782"/>
                <a:gd name="connsiteX36" fmla="*/ 512091 w 571672"/>
                <a:gd name="connsiteY36" fmla="*/ 89577 h 442782"/>
                <a:gd name="connsiteX37" fmla="*/ 503385 w 571672"/>
                <a:gd name="connsiteY37" fmla="*/ 15848 h 442782"/>
                <a:gd name="connsiteX38" fmla="*/ 485836 w 571672"/>
                <a:gd name="connsiteY38" fmla="*/ 13535 h 442782"/>
                <a:gd name="connsiteX39" fmla="*/ 446523 w 571672"/>
                <a:gd name="connsiteY39" fmla="*/ 56929 h 442782"/>
                <a:gd name="connsiteX40" fmla="*/ 407006 w 571672"/>
                <a:gd name="connsiteY40" fmla="*/ 41081 h 442782"/>
                <a:gd name="connsiteX41" fmla="*/ 375107 w 571672"/>
                <a:gd name="connsiteY41" fmla="*/ 75769 h 442782"/>
                <a:gd name="connsiteX42" fmla="*/ 347288 w 571672"/>
                <a:gd name="connsiteY42" fmla="*/ 53460 h 442782"/>
                <a:gd name="connsiteX43" fmla="*/ 324911 w 571672"/>
                <a:gd name="connsiteY43" fmla="*/ 68356 h 442782"/>
                <a:gd name="connsiteX44" fmla="*/ 287163 w 571672"/>
                <a:gd name="connsiteY44" fmla="*/ 50400 h 442782"/>
                <a:gd name="connsiteX45" fmla="*/ 294984 w 571672"/>
                <a:gd name="connsiteY45" fmla="*/ 25302 h 442782"/>
                <a:gd name="connsiteX46" fmla="*/ 224316 w 571672"/>
                <a:gd name="connsiteY46" fmla="*/ 32103 h 442782"/>
                <a:gd name="connsiteX47" fmla="*/ 179153 w 571672"/>
                <a:gd name="connsiteY47" fmla="*/ 26594 h 442782"/>
                <a:gd name="connsiteX48" fmla="*/ 157320 w 571672"/>
                <a:gd name="connsiteY48" fmla="*/ 2721 h 442782"/>
                <a:gd name="connsiteX49" fmla="*/ 140929 w 571672"/>
                <a:gd name="connsiteY49" fmla="*/ 0 h 442782"/>
                <a:gd name="connsiteX50" fmla="*/ 136984 w 571672"/>
                <a:gd name="connsiteY50" fmla="*/ 26186 h 442782"/>
                <a:gd name="connsiteX51" fmla="*/ 122088 w 571672"/>
                <a:gd name="connsiteY51" fmla="*/ 39313 h 442782"/>
                <a:gd name="connsiteX52" fmla="*/ 127121 w 571672"/>
                <a:gd name="connsiteY52" fmla="*/ 57813 h 442782"/>
                <a:gd name="connsiteX53" fmla="*/ 117667 w 571672"/>
                <a:gd name="connsiteY53" fmla="*/ 90257 h 442782"/>
                <a:gd name="connsiteX54" fmla="*/ 56181 w 571672"/>
                <a:gd name="connsiteY54" fmla="*/ 98623 h 442782"/>
                <a:gd name="connsiteX55" fmla="*/ 27818 w 571672"/>
                <a:gd name="connsiteY55" fmla="*/ 125081 h 442782"/>
                <a:gd name="connsiteX56" fmla="*/ 0 w 571672"/>
                <a:gd name="connsiteY56" fmla="*/ 139024 h 442782"/>
                <a:gd name="connsiteX57" fmla="*/ 272 w 571672"/>
                <a:gd name="connsiteY57" fmla="*/ 153171 h 442782"/>
                <a:gd name="connsiteX58" fmla="*/ 14895 w 571672"/>
                <a:gd name="connsiteY58" fmla="*/ 152763 h 442782"/>
                <a:gd name="connsiteX59" fmla="*/ 25370 w 571672"/>
                <a:gd name="connsiteY59" fmla="*/ 141405 h 442782"/>
                <a:gd name="connsiteX60" fmla="*/ 35028 w 571672"/>
                <a:gd name="connsiteY60" fmla="*/ 161537 h 442782"/>
                <a:gd name="connsiteX61" fmla="*/ 44686 w 571672"/>
                <a:gd name="connsiteY61" fmla="*/ 165754 h 442782"/>
                <a:gd name="connsiteX62" fmla="*/ 48019 w 571672"/>
                <a:gd name="connsiteY62" fmla="*/ 198062 h 442782"/>
                <a:gd name="connsiteX63" fmla="*/ 56861 w 571672"/>
                <a:gd name="connsiteY63" fmla="*/ 208536 h 442782"/>
                <a:gd name="connsiteX64" fmla="*/ 77810 w 571672"/>
                <a:gd name="connsiteY64" fmla="*/ 220711 h 442782"/>
                <a:gd name="connsiteX65" fmla="*/ 102976 w 571672"/>
                <a:gd name="connsiteY65" fmla="*/ 242068 h 44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71672" h="44278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name="connsiteX0" fmla="*/ 90079 w 235946"/>
                <a:gd name="connsiteY0" fmla="*/ 122602 h 129366"/>
                <a:gd name="connsiteX1" fmla="*/ 124426 w 235946"/>
                <a:gd name="connsiteY1" fmla="*/ 105395 h 129366"/>
                <a:gd name="connsiteX2" fmla="*/ 155305 w 235946"/>
                <a:gd name="connsiteY2" fmla="*/ 76625 h 129366"/>
                <a:gd name="connsiteX3" fmla="*/ 210262 w 235946"/>
                <a:gd name="connsiteY3" fmla="*/ 69143 h 129366"/>
                <a:gd name="connsiteX4" fmla="*/ 214616 w 235946"/>
                <a:gd name="connsiteY4" fmla="*/ 54314 h 129366"/>
                <a:gd name="connsiteX5" fmla="*/ 207815 w 235946"/>
                <a:gd name="connsiteY5" fmla="*/ 29353 h 129366"/>
                <a:gd name="connsiteX6" fmla="*/ 226519 w 235946"/>
                <a:gd name="connsiteY6" fmla="*/ 12893 h 129366"/>
                <a:gd name="connsiteX7" fmla="*/ 229239 w 235946"/>
                <a:gd name="connsiteY7" fmla="*/ -4994 h 129366"/>
                <a:gd name="connsiteX8" fmla="*/ 125176 w 235946"/>
                <a:gd name="connsiteY8" fmla="*/ -6764 h 129366"/>
                <a:gd name="connsiteX9" fmla="*/ 89332 w 235946"/>
                <a:gd name="connsiteY9" fmla="*/ 8745 h 129366"/>
                <a:gd name="connsiteX10" fmla="*/ 41721 w 235946"/>
                <a:gd name="connsiteY10" fmla="*/ 14730 h 129366"/>
                <a:gd name="connsiteX11" fmla="*/ -6707 w 235946"/>
                <a:gd name="connsiteY11" fmla="*/ 29559 h 129366"/>
                <a:gd name="connsiteX12" fmla="*/ 20499 w 235946"/>
                <a:gd name="connsiteY12" fmla="*/ 36360 h 129366"/>
                <a:gd name="connsiteX13" fmla="*/ 23830 w 235946"/>
                <a:gd name="connsiteY13" fmla="*/ 56765 h 129366"/>
                <a:gd name="connsiteX14" fmla="*/ 69538 w 235946"/>
                <a:gd name="connsiteY14" fmla="*/ 63566 h 129366"/>
                <a:gd name="connsiteX15" fmla="*/ 128713 w 235946"/>
                <a:gd name="connsiteY15" fmla="*/ 56765 h 129366"/>
                <a:gd name="connsiteX16" fmla="*/ 128713 w 235946"/>
                <a:gd name="connsiteY16" fmla="*/ 60571 h 129366"/>
                <a:gd name="connsiteX17" fmla="*/ 85931 w 235946"/>
                <a:gd name="connsiteY17" fmla="*/ 68123 h 129366"/>
                <a:gd name="connsiteX18" fmla="*/ 89671 w 235946"/>
                <a:gd name="connsiteY18" fmla="*/ 87777 h 129366"/>
                <a:gd name="connsiteX19" fmla="*/ 85522 w 235946"/>
                <a:gd name="connsiteY19" fmla="*/ 108182 h 12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946" h="12936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name="connsiteX0" fmla="*/ 26553 w 451829"/>
                <a:gd name="connsiteY0" fmla="*/ 189870 h 342323"/>
                <a:gd name="connsiteX1" fmla="*/ 27367 w 451829"/>
                <a:gd name="connsiteY1" fmla="*/ 216260 h 342323"/>
                <a:gd name="connsiteX2" fmla="*/ 34169 w 451829"/>
                <a:gd name="connsiteY2" fmla="*/ 227007 h 342323"/>
                <a:gd name="connsiteX3" fmla="*/ 102526 w 451829"/>
                <a:gd name="connsiteY3" fmla="*/ 225987 h 342323"/>
                <a:gd name="connsiteX4" fmla="*/ 128099 w 451829"/>
                <a:gd name="connsiteY4" fmla="*/ 212384 h 342323"/>
                <a:gd name="connsiteX5" fmla="*/ 178772 w 451829"/>
                <a:gd name="connsiteY5" fmla="*/ 210275 h 342323"/>
                <a:gd name="connsiteX6" fmla="*/ 223118 w 451829"/>
                <a:gd name="connsiteY6" fmla="*/ 227007 h 342323"/>
                <a:gd name="connsiteX7" fmla="*/ 272838 w 451829"/>
                <a:gd name="connsiteY7" fmla="*/ 224626 h 342323"/>
                <a:gd name="connsiteX8" fmla="*/ 272838 w 451829"/>
                <a:gd name="connsiteY8" fmla="*/ 268361 h 342323"/>
                <a:gd name="connsiteX9" fmla="*/ 226247 w 451829"/>
                <a:gd name="connsiteY9" fmla="*/ 280944 h 342323"/>
                <a:gd name="connsiteX10" fmla="*/ 161698 w 451829"/>
                <a:gd name="connsiteY10" fmla="*/ 260131 h 342323"/>
                <a:gd name="connsiteX11" fmla="*/ 139052 w 451829"/>
                <a:gd name="connsiteY11" fmla="*/ 264485 h 342323"/>
                <a:gd name="connsiteX12" fmla="*/ 99192 w 451829"/>
                <a:gd name="connsiteY12" fmla="*/ 276454 h 342323"/>
                <a:gd name="connsiteX13" fmla="*/ 63826 w 451829"/>
                <a:gd name="connsiteY13" fmla="*/ 280330 h 342323"/>
                <a:gd name="connsiteX14" fmla="*/ 15670 w 451829"/>
                <a:gd name="connsiteY14" fmla="*/ 296723 h 342323"/>
                <a:gd name="connsiteX15" fmla="*/ 14989 w 451829"/>
                <a:gd name="connsiteY15" fmla="*/ 311415 h 342323"/>
                <a:gd name="connsiteX16" fmla="*/ 12744 w 451829"/>
                <a:gd name="connsiteY16" fmla="*/ 335560 h 342323"/>
                <a:gd name="connsiteX17" fmla="*/ 65662 w 451829"/>
                <a:gd name="connsiteY17" fmla="*/ 319439 h 342323"/>
                <a:gd name="connsiteX18" fmla="*/ 66546 w 451829"/>
                <a:gd name="connsiteY18" fmla="*/ 319439 h 342323"/>
                <a:gd name="connsiteX19" fmla="*/ 113340 w 451829"/>
                <a:gd name="connsiteY19" fmla="*/ 313591 h 342323"/>
                <a:gd name="connsiteX20" fmla="*/ 150546 w 451829"/>
                <a:gd name="connsiteY20" fmla="*/ 297540 h 342323"/>
                <a:gd name="connsiteX21" fmla="*/ 261410 w 451829"/>
                <a:gd name="connsiteY21" fmla="*/ 299376 h 342323"/>
                <a:gd name="connsiteX22" fmla="*/ 261410 w 451829"/>
                <a:gd name="connsiteY22" fmla="*/ 298015 h 342323"/>
                <a:gd name="connsiteX23" fmla="*/ 304192 w 451829"/>
                <a:gd name="connsiteY23" fmla="*/ 304816 h 342323"/>
                <a:gd name="connsiteX24" fmla="*/ 325753 w 451829"/>
                <a:gd name="connsiteY24" fmla="*/ 328350 h 342323"/>
                <a:gd name="connsiteX25" fmla="*/ 361531 w 451829"/>
                <a:gd name="connsiteY25" fmla="*/ 332704 h 342323"/>
                <a:gd name="connsiteX26" fmla="*/ 438321 w 451829"/>
                <a:gd name="connsiteY26" fmla="*/ 325291 h 342323"/>
                <a:gd name="connsiteX27" fmla="*/ 445123 w 451829"/>
                <a:gd name="connsiteY27" fmla="*/ 303525 h 342323"/>
                <a:gd name="connsiteX28" fmla="*/ 428932 w 451829"/>
                <a:gd name="connsiteY28" fmla="*/ 273598 h 342323"/>
                <a:gd name="connsiteX29" fmla="*/ 401726 w 451829"/>
                <a:gd name="connsiteY29" fmla="*/ 236598 h 342323"/>
                <a:gd name="connsiteX30" fmla="*/ 407099 w 451829"/>
                <a:gd name="connsiteY30" fmla="*/ 202929 h 342323"/>
                <a:gd name="connsiteX31" fmla="*/ 397169 w 451829"/>
                <a:gd name="connsiteY31" fmla="*/ 184294 h 342323"/>
                <a:gd name="connsiteX32" fmla="*/ 394722 w 451829"/>
                <a:gd name="connsiteY32" fmla="*/ 153481 h 342323"/>
                <a:gd name="connsiteX33" fmla="*/ 347722 w 451829"/>
                <a:gd name="connsiteY33" fmla="*/ 114306 h 342323"/>
                <a:gd name="connsiteX34" fmla="*/ 342827 w 451829"/>
                <a:gd name="connsiteY34" fmla="*/ 85127 h 342323"/>
                <a:gd name="connsiteX35" fmla="*/ 319087 w 451829"/>
                <a:gd name="connsiteY35" fmla="*/ 77578 h 342323"/>
                <a:gd name="connsiteX36" fmla="*/ 301745 w 451829"/>
                <a:gd name="connsiteY36" fmla="*/ 32959 h 342323"/>
                <a:gd name="connsiteX37" fmla="*/ 269846 w 451829"/>
                <a:gd name="connsiteY37" fmla="*/ 36769 h 342323"/>
                <a:gd name="connsiteX38" fmla="*/ 246040 w 451829"/>
                <a:gd name="connsiteY38" fmla="*/ -6764 h 342323"/>
                <a:gd name="connsiteX39" fmla="*/ 117624 w 451829"/>
                <a:gd name="connsiteY39" fmla="*/ 5547 h 342323"/>
                <a:gd name="connsiteX40" fmla="*/ 67021 w 451829"/>
                <a:gd name="connsiteY40" fmla="*/ 32073 h 342323"/>
                <a:gd name="connsiteX41" fmla="*/ 62262 w 451829"/>
                <a:gd name="connsiteY41" fmla="*/ 50913 h 342323"/>
                <a:gd name="connsiteX42" fmla="*/ 58110 w 451829"/>
                <a:gd name="connsiteY42" fmla="*/ 66831 h 342323"/>
                <a:gd name="connsiteX43" fmla="*/ 27301 w 451829"/>
                <a:gd name="connsiteY43" fmla="*/ 105123 h 342323"/>
                <a:gd name="connsiteX44" fmla="*/ -6707 w 451829"/>
                <a:gd name="connsiteY44" fmla="*/ 132804 h 342323"/>
                <a:gd name="connsiteX45" fmla="*/ -5890 w 451829"/>
                <a:gd name="connsiteY45" fmla="*/ 142871 h 34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1829" h="342323">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name="connsiteX0" fmla="*/ 32443 w 727292"/>
                <a:gd name="connsiteY0" fmla="*/ 493386 h 527666"/>
                <a:gd name="connsiteX1" fmla="*/ 314641 w 727292"/>
                <a:gd name="connsiteY1" fmla="*/ 483048 h 527666"/>
                <a:gd name="connsiteX2" fmla="*/ 322123 w 727292"/>
                <a:gd name="connsiteY2" fmla="*/ 380412 h 527666"/>
                <a:gd name="connsiteX3" fmla="*/ 352526 w 727292"/>
                <a:gd name="connsiteY3" fmla="*/ 348513 h 527666"/>
                <a:gd name="connsiteX4" fmla="*/ 425779 w 727292"/>
                <a:gd name="connsiteY4" fmla="*/ 323279 h 527666"/>
                <a:gd name="connsiteX5" fmla="*/ 467064 w 727292"/>
                <a:gd name="connsiteY5" fmla="*/ 118211 h 527666"/>
                <a:gd name="connsiteX6" fmla="*/ 708792 w 727292"/>
                <a:gd name="connsiteY6" fmla="*/ 119504 h 527666"/>
                <a:gd name="connsiteX7" fmla="*/ 727292 w 727292"/>
                <a:gd name="connsiteY7" fmla="*/ 0 h 527666"/>
                <a:gd name="connsiteX8" fmla="*/ 408775 w 727292"/>
                <a:gd name="connsiteY8" fmla="*/ 0 h 527666"/>
                <a:gd name="connsiteX9" fmla="*/ 387962 w 727292"/>
                <a:gd name="connsiteY9" fmla="*/ 19112 h 527666"/>
                <a:gd name="connsiteX10" fmla="*/ 373678 w 727292"/>
                <a:gd name="connsiteY10" fmla="*/ 44754 h 527666"/>
                <a:gd name="connsiteX11" fmla="*/ 348513 w 727292"/>
                <a:gd name="connsiteY11" fmla="*/ 74477 h 527666"/>
                <a:gd name="connsiteX12" fmla="*/ 309540 w 727292"/>
                <a:gd name="connsiteY12" fmla="*/ 90461 h 527666"/>
                <a:gd name="connsiteX13" fmla="*/ 274716 w 727292"/>
                <a:gd name="connsiteY13" fmla="*/ 120660 h 527666"/>
                <a:gd name="connsiteX14" fmla="*/ 250774 w 727292"/>
                <a:gd name="connsiteY14" fmla="*/ 166775 h 527666"/>
                <a:gd name="connsiteX15" fmla="*/ 236083 w 727292"/>
                <a:gd name="connsiteY15" fmla="*/ 194457 h 527666"/>
                <a:gd name="connsiteX16" fmla="*/ 198810 w 727292"/>
                <a:gd name="connsiteY16" fmla="*/ 246489 h 527666"/>
                <a:gd name="connsiteX17" fmla="*/ 146370 w 727292"/>
                <a:gd name="connsiteY17" fmla="*/ 294236 h 527666"/>
                <a:gd name="connsiteX18" fmla="*/ 134603 w 727292"/>
                <a:gd name="connsiteY18" fmla="*/ 316477 h 527666"/>
                <a:gd name="connsiteX19" fmla="*/ 102772 w 727292"/>
                <a:gd name="connsiteY19" fmla="*/ 353002 h 527666"/>
                <a:gd name="connsiteX20" fmla="*/ 101888 w 727292"/>
                <a:gd name="connsiteY20" fmla="*/ 367693 h 527666"/>
                <a:gd name="connsiteX21" fmla="*/ 71280 w 727292"/>
                <a:gd name="connsiteY21" fmla="*/ 408775 h 527666"/>
                <a:gd name="connsiteX22" fmla="*/ 59582 w 727292"/>
                <a:gd name="connsiteY22" fmla="*/ 424282 h 527666"/>
                <a:gd name="connsiteX23" fmla="*/ 41898 w 727292"/>
                <a:gd name="connsiteY23" fmla="*/ 430131 h 527666"/>
                <a:gd name="connsiteX24" fmla="*/ 22649 w 727292"/>
                <a:gd name="connsiteY24" fmla="*/ 459514 h 527666"/>
                <a:gd name="connsiteX25" fmla="*/ 9182 w 727292"/>
                <a:gd name="connsiteY25" fmla="*/ 503520 h 527666"/>
                <a:gd name="connsiteX26" fmla="*/ 0 w 727292"/>
                <a:gd name="connsiteY26" fmla="*/ 524945 h 527666"/>
                <a:gd name="connsiteX27" fmla="*/ 1632 w 727292"/>
                <a:gd name="connsiteY27" fmla="*/ 527666 h 527666"/>
                <a:gd name="connsiteX28" fmla="*/ 32443 w 727292"/>
                <a:gd name="connsiteY28" fmla="*/ 493386 h 52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292" h="527666">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name="connsiteX0" fmla="*/ 13603 w 57813"/>
                <a:gd name="connsiteY0" fmla="*/ 74273 h 77945"/>
                <a:gd name="connsiteX1" fmla="*/ 24690 w 57813"/>
                <a:gd name="connsiteY1" fmla="*/ 50808 h 77945"/>
                <a:gd name="connsiteX2" fmla="*/ 55841 w 57813"/>
                <a:gd name="connsiteY2" fmla="*/ 20541 h 77945"/>
                <a:gd name="connsiteX3" fmla="*/ 57813 w 57813"/>
                <a:gd name="connsiteY3" fmla="*/ 0 h 77945"/>
                <a:gd name="connsiteX4" fmla="*/ 45978 w 57813"/>
                <a:gd name="connsiteY4" fmla="*/ 408 h 77945"/>
                <a:gd name="connsiteX5" fmla="*/ 0 w 57813"/>
                <a:gd name="connsiteY5" fmla="*/ 69376 h 77945"/>
                <a:gd name="connsiteX6" fmla="*/ 7073 w 57813"/>
                <a:gd name="connsiteY6" fmla="*/ 77946 h 77945"/>
                <a:gd name="connsiteX7" fmla="*/ 13603 w 57813"/>
                <a:gd name="connsiteY7" fmla="*/ 74273 h 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13" h="77945">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name="connsiteX0" fmla="*/ 23466 w 147186"/>
                <a:gd name="connsiteY0" fmla="*/ 56793 h 122292"/>
                <a:gd name="connsiteX1" fmla="*/ 50060 w 147186"/>
                <a:gd name="connsiteY1" fmla="*/ 74953 h 122292"/>
                <a:gd name="connsiteX2" fmla="*/ 58221 w 147186"/>
                <a:gd name="connsiteY2" fmla="*/ 106173 h 122292"/>
                <a:gd name="connsiteX3" fmla="*/ 74341 w 147186"/>
                <a:gd name="connsiteY3" fmla="*/ 122292 h 122292"/>
                <a:gd name="connsiteX4" fmla="*/ 89305 w 147186"/>
                <a:gd name="connsiteY4" fmla="*/ 107329 h 122292"/>
                <a:gd name="connsiteX5" fmla="*/ 120524 w 147186"/>
                <a:gd name="connsiteY5" fmla="*/ 101888 h 122292"/>
                <a:gd name="connsiteX6" fmla="*/ 147186 w 147186"/>
                <a:gd name="connsiteY6" fmla="*/ 83455 h 122292"/>
                <a:gd name="connsiteX7" fmla="*/ 142901 w 147186"/>
                <a:gd name="connsiteY7" fmla="*/ 67812 h 122292"/>
                <a:gd name="connsiteX8" fmla="*/ 73185 w 147186"/>
                <a:gd name="connsiteY8" fmla="*/ 61282 h 122292"/>
                <a:gd name="connsiteX9" fmla="*/ 62098 w 147186"/>
                <a:gd name="connsiteY9" fmla="*/ 21017 h 122292"/>
                <a:gd name="connsiteX10" fmla="*/ 20337 w 147186"/>
                <a:gd name="connsiteY10" fmla="*/ 2449 h 122292"/>
                <a:gd name="connsiteX11" fmla="*/ 0 w 147186"/>
                <a:gd name="connsiteY11" fmla="*/ 0 h 122292"/>
                <a:gd name="connsiteX12" fmla="*/ 0 w 147186"/>
                <a:gd name="connsiteY12" fmla="*/ 14555 h 122292"/>
                <a:gd name="connsiteX13" fmla="*/ 9318 w 147186"/>
                <a:gd name="connsiteY13" fmla="*/ 36728 h 122292"/>
                <a:gd name="connsiteX14" fmla="*/ 23466 w 147186"/>
                <a:gd name="connsiteY14" fmla="*/ 56793 h 12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186" h="122292">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name="connsiteX0" fmla="*/ 238667 w 238667"/>
                <a:gd name="connsiteY0" fmla="*/ 46115 h 226084"/>
                <a:gd name="connsiteX1" fmla="*/ 187928 w 238667"/>
                <a:gd name="connsiteY1" fmla="*/ 42034 h 226084"/>
                <a:gd name="connsiteX2" fmla="*/ 177045 w 238667"/>
                <a:gd name="connsiteY2" fmla="*/ 5033 h 226084"/>
                <a:gd name="connsiteX3" fmla="*/ 131542 w 238667"/>
                <a:gd name="connsiteY3" fmla="*/ 0 h 226084"/>
                <a:gd name="connsiteX4" fmla="*/ 122700 w 238667"/>
                <a:gd name="connsiteY4" fmla="*/ 15371 h 226084"/>
                <a:gd name="connsiteX5" fmla="*/ 75361 w 238667"/>
                <a:gd name="connsiteY5" fmla="*/ 8298 h 226084"/>
                <a:gd name="connsiteX6" fmla="*/ 22853 w 238667"/>
                <a:gd name="connsiteY6" fmla="*/ 28907 h 226084"/>
                <a:gd name="connsiteX7" fmla="*/ 16120 w 238667"/>
                <a:gd name="connsiteY7" fmla="*/ 102908 h 226084"/>
                <a:gd name="connsiteX8" fmla="*/ 15099 w 238667"/>
                <a:gd name="connsiteY8" fmla="*/ 102908 h 226084"/>
                <a:gd name="connsiteX9" fmla="*/ 0 w 238667"/>
                <a:gd name="connsiteY9" fmla="*/ 172964 h 226084"/>
                <a:gd name="connsiteX10" fmla="*/ 15439 w 238667"/>
                <a:gd name="connsiteY10" fmla="*/ 219215 h 226084"/>
                <a:gd name="connsiteX11" fmla="*/ 26118 w 238667"/>
                <a:gd name="connsiteY11" fmla="*/ 215338 h 226084"/>
                <a:gd name="connsiteX12" fmla="*/ 47067 w 238667"/>
                <a:gd name="connsiteY12" fmla="*/ 176025 h 226084"/>
                <a:gd name="connsiteX13" fmla="*/ 94134 w 238667"/>
                <a:gd name="connsiteY13" fmla="*/ 211257 h 226084"/>
                <a:gd name="connsiteX14" fmla="*/ 96582 w 238667"/>
                <a:gd name="connsiteY14" fmla="*/ 226084 h 226084"/>
                <a:gd name="connsiteX15" fmla="*/ 124537 w 238667"/>
                <a:gd name="connsiteY15" fmla="*/ 207448 h 226084"/>
                <a:gd name="connsiteX16" fmla="*/ 148206 w 238667"/>
                <a:gd name="connsiteY16" fmla="*/ 203163 h 226084"/>
                <a:gd name="connsiteX17" fmla="*/ 158204 w 238667"/>
                <a:gd name="connsiteY17" fmla="*/ 195885 h 226084"/>
                <a:gd name="connsiteX18" fmla="*/ 120864 w 238667"/>
                <a:gd name="connsiteY18" fmla="*/ 173032 h 226084"/>
                <a:gd name="connsiteX19" fmla="*/ 169087 w 238667"/>
                <a:gd name="connsiteY19" fmla="*/ 127461 h 226084"/>
                <a:gd name="connsiteX20" fmla="*/ 186227 w 238667"/>
                <a:gd name="connsiteY20" fmla="*/ 110321 h 226084"/>
                <a:gd name="connsiteX21" fmla="*/ 189832 w 238667"/>
                <a:gd name="connsiteY21" fmla="*/ 88760 h 226084"/>
                <a:gd name="connsiteX22" fmla="*/ 186907 w 238667"/>
                <a:gd name="connsiteY22" fmla="*/ 62166 h 226084"/>
                <a:gd name="connsiteX23" fmla="*/ 238395 w 238667"/>
                <a:gd name="connsiteY23" fmla="*/ 48767 h 226084"/>
                <a:gd name="connsiteX24" fmla="*/ 238667 w 238667"/>
                <a:gd name="connsiteY24" fmla="*/ 46115 h 22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667" h="226084">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name="connsiteX0" fmla="*/ 42102 w 136371"/>
                <a:gd name="connsiteY0" fmla="*/ 94950 h 377351"/>
                <a:gd name="connsiteX1" fmla="*/ 21561 w 136371"/>
                <a:gd name="connsiteY1" fmla="*/ 83931 h 377351"/>
                <a:gd name="connsiteX2" fmla="*/ 26390 w 136371"/>
                <a:gd name="connsiteY2" fmla="*/ 24214 h 377351"/>
                <a:gd name="connsiteX3" fmla="*/ 9250 w 136371"/>
                <a:gd name="connsiteY3" fmla="*/ 0 h 377351"/>
                <a:gd name="connsiteX4" fmla="*/ 6190 w 136371"/>
                <a:gd name="connsiteY4" fmla="*/ 30879 h 377351"/>
                <a:gd name="connsiteX5" fmla="*/ 0 w 136371"/>
                <a:gd name="connsiteY5" fmla="*/ 100799 h 377351"/>
                <a:gd name="connsiteX6" fmla="*/ 16392 w 136371"/>
                <a:gd name="connsiteY6" fmla="*/ 137936 h 377351"/>
                <a:gd name="connsiteX7" fmla="*/ 10815 w 136371"/>
                <a:gd name="connsiteY7" fmla="*/ 185819 h 377351"/>
                <a:gd name="connsiteX8" fmla="*/ 48971 w 136371"/>
                <a:gd name="connsiteY8" fmla="*/ 255739 h 377351"/>
                <a:gd name="connsiteX9" fmla="*/ 76042 w 136371"/>
                <a:gd name="connsiteY9" fmla="*/ 260568 h 377351"/>
                <a:gd name="connsiteX10" fmla="*/ 97943 w 136371"/>
                <a:gd name="connsiteY10" fmla="*/ 291651 h 377351"/>
                <a:gd name="connsiteX11" fmla="*/ 118008 w 136371"/>
                <a:gd name="connsiteY11" fmla="*/ 370142 h 377351"/>
                <a:gd name="connsiteX12" fmla="*/ 128958 w 136371"/>
                <a:gd name="connsiteY12" fmla="*/ 377351 h 377351"/>
                <a:gd name="connsiteX13" fmla="*/ 136372 w 136371"/>
                <a:gd name="connsiteY13" fmla="*/ 368713 h 377351"/>
                <a:gd name="connsiteX14" fmla="*/ 98827 w 136371"/>
                <a:gd name="connsiteY14" fmla="*/ 276484 h 377351"/>
                <a:gd name="connsiteX15" fmla="*/ 98827 w 136371"/>
                <a:gd name="connsiteY15" fmla="*/ 241252 h 377351"/>
                <a:gd name="connsiteX16" fmla="*/ 46795 w 136371"/>
                <a:gd name="connsiteY16" fmla="*/ 204251 h 377351"/>
                <a:gd name="connsiteX17" fmla="*/ 32036 w 136371"/>
                <a:gd name="connsiteY17" fmla="*/ 172012 h 377351"/>
                <a:gd name="connsiteX18" fmla="*/ 44006 w 136371"/>
                <a:gd name="connsiteY18" fmla="*/ 153716 h 377351"/>
                <a:gd name="connsiteX19" fmla="*/ 42102 w 136371"/>
                <a:gd name="connsiteY19" fmla="*/ 94950 h 37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371" h="37735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name="connsiteX0" fmla="*/ 46727 w 83115"/>
                <a:gd name="connsiteY0" fmla="*/ 121884 h 371841"/>
                <a:gd name="connsiteX1" fmla="*/ 34892 w 83115"/>
                <a:gd name="connsiteY1" fmla="*/ 17548 h 371841"/>
                <a:gd name="connsiteX2" fmla="*/ 15644 w 83115"/>
                <a:gd name="connsiteY2" fmla="*/ 6190 h 371841"/>
                <a:gd name="connsiteX3" fmla="*/ 0 w 83115"/>
                <a:gd name="connsiteY3" fmla="*/ 0 h 371841"/>
                <a:gd name="connsiteX4" fmla="*/ 4149 w 83115"/>
                <a:gd name="connsiteY4" fmla="*/ 17140 h 371841"/>
                <a:gd name="connsiteX5" fmla="*/ 26934 w 83115"/>
                <a:gd name="connsiteY5" fmla="*/ 50672 h 371841"/>
                <a:gd name="connsiteX6" fmla="*/ 36661 w 83115"/>
                <a:gd name="connsiteY6" fmla="*/ 158885 h 371841"/>
                <a:gd name="connsiteX7" fmla="*/ 8162 w 83115"/>
                <a:gd name="connsiteY7" fmla="*/ 210645 h 371841"/>
                <a:gd name="connsiteX8" fmla="*/ 38769 w 83115"/>
                <a:gd name="connsiteY8" fmla="*/ 323891 h 371841"/>
                <a:gd name="connsiteX9" fmla="*/ 48155 w 83115"/>
                <a:gd name="connsiteY9" fmla="*/ 358035 h 371841"/>
                <a:gd name="connsiteX10" fmla="*/ 72573 w 83115"/>
                <a:gd name="connsiteY10" fmla="*/ 371842 h 371841"/>
                <a:gd name="connsiteX11" fmla="*/ 83115 w 83115"/>
                <a:gd name="connsiteY11" fmla="*/ 371842 h 371841"/>
                <a:gd name="connsiteX12" fmla="*/ 63186 w 83115"/>
                <a:gd name="connsiteY12" fmla="*/ 341983 h 371841"/>
                <a:gd name="connsiteX13" fmla="*/ 58901 w 83115"/>
                <a:gd name="connsiteY13" fmla="*/ 314845 h 371841"/>
                <a:gd name="connsiteX14" fmla="*/ 48155 w 83115"/>
                <a:gd name="connsiteY14" fmla="*/ 237919 h 371841"/>
                <a:gd name="connsiteX15" fmla="*/ 67744 w 83115"/>
                <a:gd name="connsiteY15" fmla="*/ 150927 h 371841"/>
                <a:gd name="connsiteX16" fmla="*/ 46727 w 83115"/>
                <a:gd name="connsiteY16" fmla="*/ 121884 h 37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115" h="371841">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name="connsiteX0" fmla="*/ 92841 w 92841"/>
                <a:gd name="connsiteY0" fmla="*/ 0 h 68763"/>
                <a:gd name="connsiteX1" fmla="*/ 78082 w 92841"/>
                <a:gd name="connsiteY1" fmla="*/ 3809 h 68763"/>
                <a:gd name="connsiteX2" fmla="*/ 12311 w 92841"/>
                <a:gd name="connsiteY2" fmla="*/ 41082 h 68763"/>
                <a:gd name="connsiteX3" fmla="*/ 0 w 92841"/>
                <a:gd name="connsiteY3" fmla="*/ 68764 h 68763"/>
                <a:gd name="connsiteX4" fmla="*/ 12651 w 92841"/>
                <a:gd name="connsiteY4" fmla="*/ 62438 h 68763"/>
                <a:gd name="connsiteX5" fmla="*/ 90053 w 92841"/>
                <a:gd name="connsiteY5" fmla="*/ 6666 h 68763"/>
                <a:gd name="connsiteX6" fmla="*/ 92841 w 92841"/>
                <a:gd name="connsiteY6" fmla="*/ 0 h 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841" h="68763">
                  <a:moveTo>
                    <a:pt x="92841" y="0"/>
                  </a:moveTo>
                  <a:lnTo>
                    <a:pt x="78082" y="3809"/>
                  </a:lnTo>
                  <a:lnTo>
                    <a:pt x="12311" y="41082"/>
                  </a:lnTo>
                  <a:lnTo>
                    <a:pt x="0" y="68764"/>
                  </a:lnTo>
                  <a:lnTo>
                    <a:pt x="12651" y="62438"/>
                  </a:lnTo>
                  <a:lnTo>
                    <a:pt x="90053" y="6666"/>
                  </a:lnTo>
                  <a:lnTo>
                    <a:pt x="92841" y="0"/>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name="connsiteX0" fmla="*/ 1381536 w 1540352"/>
                <a:gd name="connsiteY0" fmla="*/ 1104440 h 1508045"/>
                <a:gd name="connsiteX1" fmla="*/ 1490973 w 1540352"/>
                <a:gd name="connsiteY1" fmla="*/ 1094033 h 1508045"/>
                <a:gd name="connsiteX2" fmla="*/ 1482471 w 1540352"/>
                <a:gd name="connsiteY2" fmla="*/ 1060842 h 1508045"/>
                <a:gd name="connsiteX3" fmla="*/ 1467304 w 1540352"/>
                <a:gd name="connsiteY3" fmla="*/ 1039348 h 1508045"/>
                <a:gd name="connsiteX4" fmla="*/ 1438941 w 1540352"/>
                <a:gd name="connsiteY4" fmla="*/ 1034247 h 1508045"/>
                <a:gd name="connsiteX5" fmla="*/ 1393235 w 1540352"/>
                <a:gd name="connsiteY5" fmla="*/ 950520 h 1508045"/>
                <a:gd name="connsiteX6" fmla="*/ 1398948 w 1540352"/>
                <a:gd name="connsiteY6" fmla="*/ 901685 h 1508045"/>
                <a:gd name="connsiteX7" fmla="*/ 1382692 w 1540352"/>
                <a:gd name="connsiteY7" fmla="*/ 864888 h 1508045"/>
                <a:gd name="connsiteX8" fmla="*/ 1389290 w 1540352"/>
                <a:gd name="connsiteY8" fmla="*/ 789799 h 1508045"/>
                <a:gd name="connsiteX9" fmla="*/ 1396431 w 1540352"/>
                <a:gd name="connsiteY9" fmla="*/ 718586 h 1508045"/>
                <a:gd name="connsiteX10" fmla="*/ 1399764 w 1540352"/>
                <a:gd name="connsiteY10" fmla="*/ 718926 h 1508045"/>
                <a:gd name="connsiteX11" fmla="*/ 1399220 w 1540352"/>
                <a:gd name="connsiteY11" fmla="*/ 714505 h 1508045"/>
                <a:gd name="connsiteX12" fmla="*/ 1392895 w 1540352"/>
                <a:gd name="connsiteY12" fmla="*/ 680769 h 1508045"/>
                <a:gd name="connsiteX13" fmla="*/ 1374938 w 1540352"/>
                <a:gd name="connsiteY13" fmla="*/ 626901 h 1508045"/>
                <a:gd name="connsiteX14" fmla="*/ 1395207 w 1540352"/>
                <a:gd name="connsiteY14" fmla="*/ 619283 h 1508045"/>
                <a:gd name="connsiteX15" fmla="*/ 1411463 w 1540352"/>
                <a:gd name="connsiteY15" fmla="*/ 551268 h 1508045"/>
                <a:gd name="connsiteX16" fmla="*/ 1411055 w 1540352"/>
                <a:gd name="connsiteY16" fmla="*/ 551268 h 1508045"/>
                <a:gd name="connsiteX17" fmla="*/ 1411735 w 1540352"/>
                <a:gd name="connsiteY17" fmla="*/ 549975 h 1508045"/>
                <a:gd name="connsiteX18" fmla="*/ 1411939 w 1540352"/>
                <a:gd name="connsiteY18" fmla="*/ 549363 h 1508045"/>
                <a:gd name="connsiteX19" fmla="*/ 1412075 w 1540352"/>
                <a:gd name="connsiteY19" fmla="*/ 549431 h 1508045"/>
                <a:gd name="connsiteX20" fmla="*/ 1436153 w 1540352"/>
                <a:gd name="connsiteY20" fmla="*/ 504201 h 1508045"/>
                <a:gd name="connsiteX21" fmla="*/ 1451388 w 1540352"/>
                <a:gd name="connsiteY21" fmla="*/ 378099 h 1508045"/>
                <a:gd name="connsiteX22" fmla="*/ 1540353 w 1540352"/>
                <a:gd name="connsiteY22" fmla="*/ 244857 h 1508045"/>
                <a:gd name="connsiteX23" fmla="*/ 1525865 w 1540352"/>
                <a:gd name="connsiteY23" fmla="*/ 173440 h 1508045"/>
                <a:gd name="connsiteX24" fmla="*/ 1528518 w 1540352"/>
                <a:gd name="connsiteY24" fmla="*/ 126849 h 1508045"/>
                <a:gd name="connsiteX25" fmla="*/ 1433568 w 1540352"/>
                <a:gd name="connsiteY25" fmla="*/ 51080 h 1508045"/>
                <a:gd name="connsiteX26" fmla="*/ 1400308 w 1540352"/>
                <a:gd name="connsiteY26" fmla="*/ 66723 h 1508045"/>
                <a:gd name="connsiteX27" fmla="*/ 1351473 w 1540352"/>
                <a:gd name="connsiteY27" fmla="*/ 66723 h 1508045"/>
                <a:gd name="connsiteX28" fmla="*/ 1314540 w 1540352"/>
                <a:gd name="connsiteY28" fmla="*/ 74137 h 1508045"/>
                <a:gd name="connsiteX29" fmla="*/ 1246525 w 1540352"/>
                <a:gd name="connsiteY29" fmla="*/ 1700 h 1508045"/>
                <a:gd name="connsiteX30" fmla="*/ 1226120 w 1540352"/>
                <a:gd name="connsiteY30" fmla="*/ 1360 h 1508045"/>
                <a:gd name="connsiteX31" fmla="*/ 1208028 w 1540352"/>
                <a:gd name="connsiteY31" fmla="*/ 19453 h 1508045"/>
                <a:gd name="connsiteX32" fmla="*/ 1189799 w 1540352"/>
                <a:gd name="connsiteY32" fmla="*/ 14895 h 1508045"/>
                <a:gd name="connsiteX33" fmla="*/ 1176400 w 1540352"/>
                <a:gd name="connsiteY33" fmla="*/ 19929 h 1508045"/>
                <a:gd name="connsiteX34" fmla="*/ 1155180 w 1540352"/>
                <a:gd name="connsiteY34" fmla="*/ 0 h 1508045"/>
                <a:gd name="connsiteX35" fmla="*/ 1135319 w 1540352"/>
                <a:gd name="connsiteY35" fmla="*/ 6598 h 1508045"/>
                <a:gd name="connsiteX36" fmla="*/ 1075805 w 1540352"/>
                <a:gd name="connsiteY36" fmla="*/ 4149 h 1508045"/>
                <a:gd name="connsiteX37" fmla="*/ 1060978 w 1540352"/>
                <a:gd name="connsiteY37" fmla="*/ 25778 h 1508045"/>
                <a:gd name="connsiteX38" fmla="*/ 1013435 w 1540352"/>
                <a:gd name="connsiteY38" fmla="*/ 18568 h 1508045"/>
                <a:gd name="connsiteX39" fmla="*/ 912363 w 1540352"/>
                <a:gd name="connsiteY39" fmla="*/ 44822 h 1508045"/>
                <a:gd name="connsiteX40" fmla="*/ 864276 w 1540352"/>
                <a:gd name="connsiteY40" fmla="*/ 40129 h 1508045"/>
                <a:gd name="connsiteX41" fmla="*/ 851421 w 1540352"/>
                <a:gd name="connsiteY41" fmla="*/ 74817 h 1508045"/>
                <a:gd name="connsiteX42" fmla="*/ 768986 w 1540352"/>
                <a:gd name="connsiteY42" fmla="*/ 76314 h 1508045"/>
                <a:gd name="connsiteX43" fmla="*/ 709404 w 1540352"/>
                <a:gd name="connsiteY43" fmla="*/ 52236 h 1508045"/>
                <a:gd name="connsiteX44" fmla="*/ 691312 w 1540352"/>
                <a:gd name="connsiteY44" fmla="*/ 61282 h 1508045"/>
                <a:gd name="connsiteX45" fmla="*/ 668935 w 1540352"/>
                <a:gd name="connsiteY45" fmla="*/ 53800 h 1508045"/>
                <a:gd name="connsiteX46" fmla="*/ 629282 w 1540352"/>
                <a:gd name="connsiteY46" fmla="*/ 5237 h 1508045"/>
                <a:gd name="connsiteX47" fmla="*/ 593574 w 1540352"/>
                <a:gd name="connsiteY47" fmla="*/ 5237 h 1508045"/>
                <a:gd name="connsiteX48" fmla="*/ 550996 w 1540352"/>
                <a:gd name="connsiteY48" fmla="*/ 51284 h 1508045"/>
                <a:gd name="connsiteX49" fmla="*/ 528959 w 1540352"/>
                <a:gd name="connsiteY49" fmla="*/ 165346 h 1508045"/>
                <a:gd name="connsiteX50" fmla="*/ 484408 w 1540352"/>
                <a:gd name="connsiteY50" fmla="*/ 271587 h 1508045"/>
                <a:gd name="connsiteX51" fmla="*/ 466112 w 1540352"/>
                <a:gd name="connsiteY51" fmla="*/ 425439 h 1508045"/>
                <a:gd name="connsiteX52" fmla="*/ 459038 w 1540352"/>
                <a:gd name="connsiteY52" fmla="*/ 492230 h 1508045"/>
                <a:gd name="connsiteX53" fmla="*/ 377964 w 1540352"/>
                <a:gd name="connsiteY53" fmla="*/ 538140 h 1508045"/>
                <a:gd name="connsiteX54" fmla="*/ 327904 w 1540352"/>
                <a:gd name="connsiteY54" fmla="*/ 623228 h 1508045"/>
                <a:gd name="connsiteX55" fmla="*/ 324027 w 1540352"/>
                <a:gd name="connsiteY55" fmla="*/ 709472 h 1508045"/>
                <a:gd name="connsiteX56" fmla="*/ 301106 w 1540352"/>
                <a:gd name="connsiteY56" fmla="*/ 760960 h 1508045"/>
                <a:gd name="connsiteX57" fmla="*/ 202755 w 1540352"/>
                <a:gd name="connsiteY57" fmla="*/ 832989 h 1508045"/>
                <a:gd name="connsiteX58" fmla="*/ 162898 w 1540352"/>
                <a:gd name="connsiteY58" fmla="*/ 831084 h 1508045"/>
                <a:gd name="connsiteX59" fmla="*/ 160313 w 1540352"/>
                <a:gd name="connsiteY59" fmla="*/ 793880 h 1508045"/>
                <a:gd name="connsiteX60" fmla="*/ 126169 w 1540352"/>
                <a:gd name="connsiteY60" fmla="*/ 795716 h 1508045"/>
                <a:gd name="connsiteX61" fmla="*/ 101820 w 1540352"/>
                <a:gd name="connsiteY61" fmla="*/ 830880 h 1508045"/>
                <a:gd name="connsiteX62" fmla="*/ 60058 w 1540352"/>
                <a:gd name="connsiteY62" fmla="*/ 825303 h 1508045"/>
                <a:gd name="connsiteX63" fmla="*/ 34620 w 1540352"/>
                <a:gd name="connsiteY63" fmla="*/ 842239 h 1508045"/>
                <a:gd name="connsiteX64" fmla="*/ 18909 w 1540352"/>
                <a:gd name="connsiteY64" fmla="*/ 901345 h 1508045"/>
                <a:gd name="connsiteX65" fmla="*/ 0 w 1540352"/>
                <a:gd name="connsiteY65" fmla="*/ 914608 h 1508045"/>
                <a:gd name="connsiteX66" fmla="*/ 408 w 1540352"/>
                <a:gd name="connsiteY66" fmla="*/ 927531 h 1508045"/>
                <a:gd name="connsiteX67" fmla="*/ 67676 w 1540352"/>
                <a:gd name="connsiteY67" fmla="*/ 901209 h 1508045"/>
                <a:gd name="connsiteX68" fmla="*/ 351369 w 1540352"/>
                <a:gd name="connsiteY68" fmla="*/ 902569 h 1508045"/>
                <a:gd name="connsiteX69" fmla="*/ 389186 w 1540352"/>
                <a:gd name="connsiteY69" fmla="*/ 1003504 h 1508045"/>
                <a:gd name="connsiteX70" fmla="*/ 414760 w 1540352"/>
                <a:gd name="connsiteY70" fmla="*/ 1063562 h 1508045"/>
                <a:gd name="connsiteX71" fmla="*/ 437613 w 1540352"/>
                <a:gd name="connsiteY71" fmla="*/ 1088660 h 1508045"/>
                <a:gd name="connsiteX72" fmla="*/ 526986 w 1540352"/>
                <a:gd name="connsiteY72" fmla="*/ 1073561 h 1508045"/>
                <a:gd name="connsiteX73" fmla="*/ 564395 w 1540352"/>
                <a:gd name="connsiteY73" fmla="*/ 1076825 h 1508045"/>
                <a:gd name="connsiteX74" fmla="*/ 585344 w 1540352"/>
                <a:gd name="connsiteY74" fmla="*/ 985276 h 1508045"/>
                <a:gd name="connsiteX75" fmla="*/ 652203 w 1540352"/>
                <a:gd name="connsiteY75" fmla="*/ 986704 h 1508045"/>
                <a:gd name="connsiteX76" fmla="*/ 667099 w 1540352"/>
                <a:gd name="connsiteY76" fmla="*/ 977250 h 1508045"/>
                <a:gd name="connsiteX77" fmla="*/ 702194 w 1540352"/>
                <a:gd name="connsiteY77" fmla="*/ 980923 h 1508045"/>
                <a:gd name="connsiteX78" fmla="*/ 711309 w 1540352"/>
                <a:gd name="connsiteY78" fmla="*/ 1013639 h 1508045"/>
                <a:gd name="connsiteX79" fmla="*/ 783473 w 1540352"/>
                <a:gd name="connsiteY79" fmla="*/ 1018944 h 1508045"/>
                <a:gd name="connsiteX80" fmla="*/ 801702 w 1540352"/>
                <a:gd name="connsiteY80" fmla="*/ 1157016 h 1508045"/>
                <a:gd name="connsiteX81" fmla="*/ 802994 w 1540352"/>
                <a:gd name="connsiteY81" fmla="*/ 1231153 h 1508045"/>
                <a:gd name="connsiteX82" fmla="*/ 836254 w 1540352"/>
                <a:gd name="connsiteY82" fmla="*/ 1300393 h 1508045"/>
                <a:gd name="connsiteX83" fmla="*/ 810612 w 1540352"/>
                <a:gd name="connsiteY83" fmla="*/ 1334537 h 1508045"/>
                <a:gd name="connsiteX84" fmla="*/ 820134 w 1540352"/>
                <a:gd name="connsiteY84" fmla="*/ 1342563 h 1508045"/>
                <a:gd name="connsiteX85" fmla="*/ 836458 w 1540352"/>
                <a:gd name="connsiteY85" fmla="*/ 1318553 h 1508045"/>
                <a:gd name="connsiteX86" fmla="*/ 949704 w 1540352"/>
                <a:gd name="connsiteY86" fmla="*/ 1313180 h 1508045"/>
                <a:gd name="connsiteX87" fmla="*/ 977522 w 1540352"/>
                <a:gd name="connsiteY87" fmla="*/ 1298556 h 1508045"/>
                <a:gd name="connsiteX88" fmla="*/ 1006905 w 1540352"/>
                <a:gd name="connsiteY88" fmla="*/ 1315085 h 1508045"/>
                <a:gd name="connsiteX89" fmla="*/ 1013231 w 1540352"/>
                <a:gd name="connsiteY89" fmla="*/ 1339298 h 1508045"/>
                <a:gd name="connsiteX90" fmla="*/ 1051319 w 1540352"/>
                <a:gd name="connsiteY90" fmla="*/ 1326919 h 1508045"/>
                <a:gd name="connsiteX91" fmla="*/ 1075669 w 1540352"/>
                <a:gd name="connsiteY91" fmla="*/ 1336305 h 1508045"/>
                <a:gd name="connsiteX92" fmla="*/ 1091449 w 1540352"/>
                <a:gd name="connsiteY92" fmla="*/ 1374394 h 1508045"/>
                <a:gd name="connsiteX93" fmla="*/ 1154091 w 1540352"/>
                <a:gd name="connsiteY93" fmla="*/ 1398063 h 1508045"/>
                <a:gd name="connsiteX94" fmla="*/ 1215170 w 1540352"/>
                <a:gd name="connsiteY94" fmla="*/ 1380448 h 1508045"/>
                <a:gd name="connsiteX95" fmla="*/ 1270670 w 1540352"/>
                <a:gd name="connsiteY95" fmla="*/ 1426426 h 1508045"/>
                <a:gd name="connsiteX96" fmla="*/ 1312772 w 1540352"/>
                <a:gd name="connsiteY96" fmla="*/ 1429283 h 1508045"/>
                <a:gd name="connsiteX97" fmla="*/ 1339638 w 1540352"/>
                <a:gd name="connsiteY97" fmla="*/ 1485804 h 1508045"/>
                <a:gd name="connsiteX98" fmla="*/ 1412823 w 1540352"/>
                <a:gd name="connsiteY98" fmla="*/ 1508045 h 1508045"/>
                <a:gd name="connsiteX99" fmla="*/ 1408810 w 1540352"/>
                <a:gd name="connsiteY99" fmla="*/ 1433704 h 1508045"/>
                <a:gd name="connsiteX100" fmla="*/ 1355418 w 1540352"/>
                <a:gd name="connsiteY100" fmla="*/ 1431255 h 1508045"/>
                <a:gd name="connsiteX101" fmla="*/ 1317805 w 1540352"/>
                <a:gd name="connsiteY101" fmla="*/ 1385821 h 1508045"/>
                <a:gd name="connsiteX102" fmla="*/ 1347732 w 1540352"/>
                <a:gd name="connsiteY102" fmla="*/ 1276995 h 1508045"/>
                <a:gd name="connsiteX103" fmla="*/ 1346508 w 1540352"/>
                <a:gd name="connsiteY103" fmla="*/ 1223127 h 1508045"/>
                <a:gd name="connsiteX104" fmla="*/ 1332021 w 1540352"/>
                <a:gd name="connsiteY104" fmla="*/ 1172523 h 1508045"/>
                <a:gd name="connsiteX105" fmla="*/ 1361403 w 1540352"/>
                <a:gd name="connsiteY105" fmla="*/ 1144637 h 1508045"/>
                <a:gd name="connsiteX106" fmla="*/ 1381536 w 1540352"/>
                <a:gd name="connsiteY106" fmla="*/ 1104440 h 150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540352" h="1508045">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w="13602" cap="flat">
              <a:solidFill>
                <a:srgbClr val="FFFFFF"/>
              </a:solidFill>
              <a:prstDash val="solid"/>
              <a:miter/>
            </a:ln>
          </p:spPr>
          <p:txBody>
            <a:bodyPr rtlCol="0" anchor="ctr"/>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name="connsiteX0" fmla="*/ 118007 w 234654"/>
              <a:gd name="connsiteY0" fmla="*/ 236627 h 248053"/>
              <a:gd name="connsiteX1" fmla="*/ 133583 w 234654"/>
              <a:gd name="connsiteY1" fmla="*/ 248053 h 248053"/>
              <a:gd name="connsiteX2" fmla="*/ 159769 w 234654"/>
              <a:gd name="connsiteY2" fmla="*/ 208604 h 248053"/>
              <a:gd name="connsiteX3" fmla="*/ 204115 w 234654"/>
              <a:gd name="connsiteY3" fmla="*/ 185207 h 248053"/>
              <a:gd name="connsiteX4" fmla="*/ 204115 w 234654"/>
              <a:gd name="connsiteY4" fmla="*/ 143241 h 248053"/>
              <a:gd name="connsiteX5" fmla="*/ 234654 w 234654"/>
              <a:gd name="connsiteY5" fmla="*/ 126169 h 248053"/>
              <a:gd name="connsiteX6" fmla="*/ 231594 w 234654"/>
              <a:gd name="connsiteY6" fmla="*/ 123993 h 248053"/>
              <a:gd name="connsiteX7" fmla="*/ 200306 w 234654"/>
              <a:gd name="connsiteY7" fmla="*/ 136168 h 248053"/>
              <a:gd name="connsiteX8" fmla="*/ 174392 w 234654"/>
              <a:gd name="connsiteY8" fmla="*/ 123177 h 248053"/>
              <a:gd name="connsiteX9" fmla="*/ 186363 w 234654"/>
              <a:gd name="connsiteY9" fmla="*/ 99303 h 248053"/>
              <a:gd name="connsiteX10" fmla="*/ 216018 w 234654"/>
              <a:gd name="connsiteY10" fmla="*/ 75566 h 248053"/>
              <a:gd name="connsiteX11" fmla="*/ 211529 w 234654"/>
              <a:gd name="connsiteY11" fmla="*/ 57609 h 248053"/>
              <a:gd name="connsiteX12" fmla="*/ 163510 w 234654"/>
              <a:gd name="connsiteY12" fmla="*/ 0 h 248053"/>
              <a:gd name="connsiteX13" fmla="*/ 90801 w 234654"/>
              <a:gd name="connsiteY13" fmla="*/ 4557 h 248053"/>
              <a:gd name="connsiteX14" fmla="*/ 78694 w 234654"/>
              <a:gd name="connsiteY14" fmla="*/ 38497 h 248053"/>
              <a:gd name="connsiteX15" fmla="*/ 0 w 234654"/>
              <a:gd name="connsiteY15" fmla="*/ 88149 h 248053"/>
              <a:gd name="connsiteX16" fmla="*/ 2245 w 234654"/>
              <a:gd name="connsiteY16" fmla="*/ 114607 h 248053"/>
              <a:gd name="connsiteX17" fmla="*/ 19861 w 234654"/>
              <a:gd name="connsiteY17" fmla="*/ 167047 h 248053"/>
              <a:gd name="connsiteX18" fmla="*/ 45435 w 234654"/>
              <a:gd name="connsiteY18" fmla="*/ 180854 h 248053"/>
              <a:gd name="connsiteX19" fmla="*/ 60942 w 234654"/>
              <a:gd name="connsiteY19" fmla="*/ 197246 h 248053"/>
              <a:gd name="connsiteX20" fmla="*/ 84884 w 234654"/>
              <a:gd name="connsiteY20" fmla="*/ 219419 h 248053"/>
              <a:gd name="connsiteX21" fmla="*/ 118007 w 234654"/>
              <a:gd name="connsiteY21" fmla="*/ 236627 h 24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4654" h="248053">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w="13602" cap="flat">
            <a:solidFill>
              <a:srgbClr val="FFFFFF"/>
            </a:solidFill>
            <a:prstDash val="solid"/>
            <a:miter/>
          </a:ln>
        </p:spPr>
        <p:txBody>
          <a:bodyPr rtlCol="0" anchor="ctr"/>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name="connsiteX0" fmla="*/ 86380 w 259207"/>
              <a:gd name="connsiteY0" fmla="*/ 29247 h 49651"/>
              <a:gd name="connsiteX1" fmla="*/ 129706 w 259207"/>
              <a:gd name="connsiteY1" fmla="*/ 16324 h 49651"/>
              <a:gd name="connsiteX2" fmla="*/ 160517 w 259207"/>
              <a:gd name="connsiteY2" fmla="*/ 10406 h 49651"/>
              <a:gd name="connsiteX3" fmla="*/ 230301 w 259207"/>
              <a:gd name="connsiteY3" fmla="*/ 32920 h 49651"/>
              <a:gd name="connsiteX4" fmla="*/ 259208 w 259207"/>
              <a:gd name="connsiteY4" fmla="*/ 25098 h 49651"/>
              <a:gd name="connsiteX5" fmla="*/ 259208 w 259207"/>
              <a:gd name="connsiteY5" fmla="*/ 16664 h 49651"/>
              <a:gd name="connsiteX6" fmla="*/ 222888 w 259207"/>
              <a:gd name="connsiteY6" fmla="*/ 18364 h 49651"/>
              <a:gd name="connsiteX7" fmla="*/ 174256 w 259207"/>
              <a:gd name="connsiteY7" fmla="*/ 0 h 49651"/>
              <a:gd name="connsiteX8" fmla="*/ 128210 w 259207"/>
              <a:gd name="connsiteY8" fmla="*/ 1972 h 49651"/>
              <a:gd name="connsiteX9" fmla="*/ 99983 w 259207"/>
              <a:gd name="connsiteY9" fmla="*/ 17140 h 49651"/>
              <a:gd name="connsiteX10" fmla="*/ 21833 w 259207"/>
              <a:gd name="connsiteY10" fmla="*/ 18364 h 49651"/>
              <a:gd name="connsiteX11" fmla="*/ 20201 w 259207"/>
              <a:gd name="connsiteY11" fmla="*/ 25914 h 49651"/>
              <a:gd name="connsiteX12" fmla="*/ 0 w 259207"/>
              <a:gd name="connsiteY12" fmla="*/ 33736 h 49651"/>
              <a:gd name="connsiteX13" fmla="*/ 0 w 259207"/>
              <a:gd name="connsiteY13" fmla="*/ 49651 h 49651"/>
              <a:gd name="connsiteX14" fmla="*/ 47339 w 259207"/>
              <a:gd name="connsiteY14" fmla="*/ 33600 h 49651"/>
              <a:gd name="connsiteX15" fmla="*/ 86380 w 259207"/>
              <a:gd name="connsiteY15" fmla="*/ 29247 h 4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207" h="49651">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w="6801" cap="flat">
            <a:solidFill>
              <a:srgbClr val="FFFFFF"/>
            </a:solidFill>
            <a:prstDash val="solid"/>
            <a:miter/>
          </a:ln>
        </p:spPr>
        <p:txBody>
          <a:bodyPr rtlCol="0" anchor="ctr"/>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name="connsiteX0" fmla="*/ 562150 w 624792"/>
              <a:gd name="connsiteY0" fmla="*/ 450808 h 745724"/>
              <a:gd name="connsiteX1" fmla="*/ 573305 w 624792"/>
              <a:gd name="connsiteY1" fmla="*/ 128278 h 745724"/>
              <a:gd name="connsiteX2" fmla="*/ 611258 w 624792"/>
              <a:gd name="connsiteY2" fmla="*/ 94814 h 745724"/>
              <a:gd name="connsiteX3" fmla="*/ 624793 w 624792"/>
              <a:gd name="connsiteY3" fmla="*/ 52848 h 745724"/>
              <a:gd name="connsiteX4" fmla="*/ 606361 w 624792"/>
              <a:gd name="connsiteY4" fmla="*/ 58970 h 745724"/>
              <a:gd name="connsiteX5" fmla="*/ 559090 w 624792"/>
              <a:gd name="connsiteY5" fmla="*/ 38769 h 745724"/>
              <a:gd name="connsiteX6" fmla="*/ 517396 w 624792"/>
              <a:gd name="connsiteY6" fmla="*/ 36865 h 745724"/>
              <a:gd name="connsiteX7" fmla="*/ 458426 w 624792"/>
              <a:gd name="connsiteY7" fmla="*/ 91481 h 745724"/>
              <a:gd name="connsiteX8" fmla="*/ 311852 w 624792"/>
              <a:gd name="connsiteY8" fmla="*/ 66656 h 745724"/>
              <a:gd name="connsiteX9" fmla="*/ 310832 w 624792"/>
              <a:gd name="connsiteY9" fmla="*/ 66247 h 745724"/>
              <a:gd name="connsiteX10" fmla="*/ 156572 w 624792"/>
              <a:gd name="connsiteY10" fmla="*/ 4149 h 745724"/>
              <a:gd name="connsiteX11" fmla="*/ 29315 w 624792"/>
              <a:gd name="connsiteY11" fmla="*/ 0 h 745724"/>
              <a:gd name="connsiteX12" fmla="*/ 0 w 624792"/>
              <a:gd name="connsiteY12" fmla="*/ 40742 h 745724"/>
              <a:gd name="connsiteX13" fmla="*/ 21697 w 624792"/>
              <a:gd name="connsiteY13" fmla="*/ 52508 h 745724"/>
              <a:gd name="connsiteX14" fmla="*/ 43258 w 624792"/>
              <a:gd name="connsiteY14" fmla="*/ 119164 h 745724"/>
              <a:gd name="connsiteX15" fmla="*/ 78967 w 624792"/>
              <a:gd name="connsiteY15" fmla="*/ 134807 h 745724"/>
              <a:gd name="connsiteX16" fmla="*/ 93114 w 624792"/>
              <a:gd name="connsiteY16" fmla="*/ 255127 h 745724"/>
              <a:gd name="connsiteX17" fmla="*/ 5034 w 624792"/>
              <a:gd name="connsiteY17" fmla="*/ 358239 h 745724"/>
              <a:gd name="connsiteX18" fmla="*/ 12447 w 624792"/>
              <a:gd name="connsiteY18" fmla="*/ 383405 h 745724"/>
              <a:gd name="connsiteX19" fmla="*/ 69920 w 624792"/>
              <a:gd name="connsiteY19" fmla="*/ 388030 h 745724"/>
              <a:gd name="connsiteX20" fmla="*/ 65907 w 624792"/>
              <a:gd name="connsiteY20" fmla="*/ 424418 h 745724"/>
              <a:gd name="connsiteX21" fmla="*/ 17821 w 624792"/>
              <a:gd name="connsiteY21" fmla="*/ 436933 h 745724"/>
              <a:gd name="connsiteX22" fmla="*/ 18432 w 624792"/>
              <a:gd name="connsiteY22" fmla="*/ 442918 h 745724"/>
              <a:gd name="connsiteX23" fmla="*/ 314913 w 624792"/>
              <a:gd name="connsiteY23" fmla="*/ 611734 h 745724"/>
              <a:gd name="connsiteX24" fmla="*/ 323551 w 624792"/>
              <a:gd name="connsiteY24" fmla="*/ 670227 h 745724"/>
              <a:gd name="connsiteX25" fmla="*/ 455434 w 624792"/>
              <a:gd name="connsiteY25" fmla="*/ 745725 h 745724"/>
              <a:gd name="connsiteX26" fmla="*/ 515152 w 624792"/>
              <a:gd name="connsiteY26" fmla="*/ 614386 h 745724"/>
              <a:gd name="connsiteX27" fmla="*/ 529503 w 624792"/>
              <a:gd name="connsiteY27" fmla="*/ 589288 h 745724"/>
              <a:gd name="connsiteX28" fmla="*/ 561810 w 624792"/>
              <a:gd name="connsiteY28" fmla="*/ 577045 h 745724"/>
              <a:gd name="connsiteX29" fmla="*/ 576910 w 624792"/>
              <a:gd name="connsiteY29" fmla="*/ 541201 h 745724"/>
              <a:gd name="connsiteX30" fmla="*/ 596294 w 624792"/>
              <a:gd name="connsiteY30" fmla="*/ 536848 h 745724"/>
              <a:gd name="connsiteX31" fmla="*/ 620848 w 624792"/>
              <a:gd name="connsiteY31" fmla="*/ 509506 h 745724"/>
              <a:gd name="connsiteX32" fmla="*/ 562150 w 624792"/>
              <a:gd name="connsiteY32" fmla="*/ 450808 h 7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24792" h="745724">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name="connsiteX0" fmla="*/ 413059 w 424894"/>
              <a:gd name="connsiteY0" fmla="*/ 96106 h 426390"/>
              <a:gd name="connsiteX1" fmla="*/ 379528 w 424894"/>
              <a:gd name="connsiteY1" fmla="*/ 81415 h 426390"/>
              <a:gd name="connsiteX2" fmla="*/ 357695 w 424894"/>
              <a:gd name="connsiteY2" fmla="*/ 13875 h 426390"/>
              <a:gd name="connsiteX3" fmla="*/ 332053 w 424894"/>
              <a:gd name="connsiteY3" fmla="*/ 0 h 426390"/>
              <a:gd name="connsiteX4" fmla="*/ 274375 w 424894"/>
              <a:gd name="connsiteY4" fmla="*/ 22445 h 426390"/>
              <a:gd name="connsiteX5" fmla="*/ 169767 w 424894"/>
              <a:gd name="connsiteY5" fmla="*/ 26458 h 426390"/>
              <a:gd name="connsiteX6" fmla="*/ 108825 w 424894"/>
              <a:gd name="connsiteY6" fmla="*/ 26458 h 426390"/>
              <a:gd name="connsiteX7" fmla="*/ 102432 w 424894"/>
              <a:gd name="connsiteY7" fmla="*/ 26798 h 426390"/>
              <a:gd name="connsiteX8" fmla="*/ 99915 w 424894"/>
              <a:gd name="connsiteY8" fmla="*/ 70260 h 426390"/>
              <a:gd name="connsiteX9" fmla="*/ 113042 w 424894"/>
              <a:gd name="connsiteY9" fmla="*/ 135011 h 426390"/>
              <a:gd name="connsiteX10" fmla="*/ 144057 w 424894"/>
              <a:gd name="connsiteY10" fmla="*/ 133923 h 426390"/>
              <a:gd name="connsiteX11" fmla="*/ 139228 w 424894"/>
              <a:gd name="connsiteY11" fmla="*/ 184119 h 426390"/>
              <a:gd name="connsiteX12" fmla="*/ 105424 w 424894"/>
              <a:gd name="connsiteY12" fmla="*/ 216902 h 426390"/>
              <a:gd name="connsiteX13" fmla="*/ 93249 w 424894"/>
              <a:gd name="connsiteY13" fmla="*/ 242884 h 426390"/>
              <a:gd name="connsiteX14" fmla="*/ 66792 w 424894"/>
              <a:gd name="connsiteY14" fmla="*/ 257644 h 426390"/>
              <a:gd name="connsiteX15" fmla="*/ 52984 w 424894"/>
              <a:gd name="connsiteY15" fmla="*/ 240912 h 426390"/>
              <a:gd name="connsiteX16" fmla="*/ 24622 w 424894"/>
              <a:gd name="connsiteY16" fmla="*/ 283421 h 426390"/>
              <a:gd name="connsiteX17" fmla="*/ 9522 w 424894"/>
              <a:gd name="connsiteY17" fmla="*/ 408502 h 426390"/>
              <a:gd name="connsiteX18" fmla="*/ 0 w 424894"/>
              <a:gd name="connsiteY18" fmla="*/ 426391 h 426390"/>
              <a:gd name="connsiteX19" fmla="*/ 24077 w 424894"/>
              <a:gd name="connsiteY19" fmla="*/ 424078 h 426390"/>
              <a:gd name="connsiteX20" fmla="*/ 56725 w 424894"/>
              <a:gd name="connsiteY20" fmla="*/ 395716 h 426390"/>
              <a:gd name="connsiteX21" fmla="*/ 159837 w 424894"/>
              <a:gd name="connsiteY21" fmla="*/ 391635 h 426390"/>
              <a:gd name="connsiteX22" fmla="*/ 166094 w 424894"/>
              <a:gd name="connsiteY22" fmla="*/ 322735 h 426390"/>
              <a:gd name="connsiteX23" fmla="*/ 234858 w 424894"/>
              <a:gd name="connsiteY23" fmla="*/ 295732 h 426390"/>
              <a:gd name="connsiteX24" fmla="*/ 274103 w 424894"/>
              <a:gd name="connsiteY24" fmla="*/ 301582 h 426390"/>
              <a:gd name="connsiteX25" fmla="*/ 282605 w 424894"/>
              <a:gd name="connsiteY25" fmla="*/ 286686 h 426390"/>
              <a:gd name="connsiteX26" fmla="*/ 342323 w 424894"/>
              <a:gd name="connsiteY26" fmla="*/ 293284 h 426390"/>
              <a:gd name="connsiteX27" fmla="*/ 424894 w 424894"/>
              <a:gd name="connsiteY27" fmla="*/ 196634 h 426390"/>
              <a:gd name="connsiteX28" fmla="*/ 413059 w 424894"/>
              <a:gd name="connsiteY28" fmla="*/ 96106 h 42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4894" h="426390">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name="connsiteX0" fmla="*/ 303282 w 346472"/>
              <a:gd name="connsiteY0" fmla="*/ 342187 h 517599"/>
              <a:gd name="connsiteX1" fmla="*/ 290019 w 346472"/>
              <a:gd name="connsiteY1" fmla="*/ 144397 h 517599"/>
              <a:gd name="connsiteX2" fmla="*/ 283422 w 346472"/>
              <a:gd name="connsiteY2" fmla="*/ 108689 h 517599"/>
              <a:gd name="connsiteX3" fmla="*/ 282129 w 346472"/>
              <a:gd name="connsiteY3" fmla="*/ 67336 h 517599"/>
              <a:gd name="connsiteX4" fmla="*/ 238055 w 346472"/>
              <a:gd name="connsiteY4" fmla="*/ 0 h 517599"/>
              <a:gd name="connsiteX5" fmla="*/ 213365 w 346472"/>
              <a:gd name="connsiteY5" fmla="*/ 9658 h 517599"/>
              <a:gd name="connsiteX6" fmla="*/ 53800 w 346472"/>
              <a:gd name="connsiteY6" fmla="*/ 4489 h 517599"/>
              <a:gd name="connsiteX7" fmla="*/ 46999 w 346472"/>
              <a:gd name="connsiteY7" fmla="*/ 11291 h 517599"/>
              <a:gd name="connsiteX8" fmla="*/ 67948 w 346472"/>
              <a:gd name="connsiteY8" fmla="*/ 219691 h 517599"/>
              <a:gd name="connsiteX9" fmla="*/ 31763 w 346472"/>
              <a:gd name="connsiteY9" fmla="*/ 267982 h 517599"/>
              <a:gd name="connsiteX10" fmla="*/ 27818 w 346472"/>
              <a:gd name="connsiteY10" fmla="*/ 306139 h 517599"/>
              <a:gd name="connsiteX11" fmla="*/ 0 w 346472"/>
              <a:gd name="connsiteY11" fmla="*/ 342799 h 517599"/>
              <a:gd name="connsiteX12" fmla="*/ 18908 w 346472"/>
              <a:gd name="connsiteY12" fmla="*/ 424418 h 517599"/>
              <a:gd name="connsiteX13" fmla="*/ 45231 w 346472"/>
              <a:gd name="connsiteY13" fmla="*/ 436933 h 517599"/>
              <a:gd name="connsiteX14" fmla="*/ 45231 w 346472"/>
              <a:gd name="connsiteY14" fmla="*/ 502568 h 517599"/>
              <a:gd name="connsiteX15" fmla="*/ 88897 w 346472"/>
              <a:gd name="connsiteY15" fmla="*/ 517600 h 517599"/>
              <a:gd name="connsiteX16" fmla="*/ 116987 w 346472"/>
              <a:gd name="connsiteY16" fmla="*/ 505425 h 517599"/>
              <a:gd name="connsiteX17" fmla="*/ 131679 w 346472"/>
              <a:gd name="connsiteY17" fmla="*/ 492434 h 517599"/>
              <a:gd name="connsiteX18" fmla="*/ 181534 w 346472"/>
              <a:gd name="connsiteY18" fmla="*/ 479035 h 517599"/>
              <a:gd name="connsiteX19" fmla="*/ 255807 w 346472"/>
              <a:gd name="connsiteY19" fmla="*/ 440470 h 517599"/>
              <a:gd name="connsiteX20" fmla="*/ 288931 w 346472"/>
              <a:gd name="connsiteY20" fmla="*/ 430812 h 517599"/>
              <a:gd name="connsiteX21" fmla="*/ 308655 w 346472"/>
              <a:gd name="connsiteY21" fmla="*/ 427003 h 517599"/>
              <a:gd name="connsiteX22" fmla="*/ 320354 w 346472"/>
              <a:gd name="connsiteY22" fmla="*/ 431628 h 517599"/>
              <a:gd name="connsiteX23" fmla="*/ 335454 w 346472"/>
              <a:gd name="connsiteY23" fmla="*/ 429519 h 517599"/>
              <a:gd name="connsiteX24" fmla="*/ 346472 w 346472"/>
              <a:gd name="connsiteY24" fmla="*/ 416869 h 517599"/>
              <a:gd name="connsiteX25" fmla="*/ 303282 w 346472"/>
              <a:gd name="connsiteY25" fmla="*/ 342187 h 51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6472" h="517599">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name="connsiteX0" fmla="*/ 56616 w 118957"/>
              <a:gd name="connsiteY0" fmla="*/ 15407 h 121475"/>
              <a:gd name="connsiteX1" fmla="*/ 10499 w 118957"/>
              <a:gd name="connsiteY1" fmla="*/ 20034 h 121475"/>
              <a:gd name="connsiteX2" fmla="*/ 9682 w 118957"/>
              <a:gd name="connsiteY2" fmla="*/ 24454 h 121475"/>
              <a:gd name="connsiteX3" fmla="*/ -6707 w 118957"/>
              <a:gd name="connsiteY3" fmla="*/ 93217 h 121475"/>
              <a:gd name="connsiteX4" fmla="*/ 13153 w 118957"/>
              <a:gd name="connsiteY4" fmla="*/ 114711 h 121475"/>
              <a:gd name="connsiteX5" fmla="*/ 25394 w 118957"/>
              <a:gd name="connsiteY5" fmla="*/ 113622 h 121475"/>
              <a:gd name="connsiteX6" fmla="*/ 34169 w 118957"/>
              <a:gd name="connsiteY6" fmla="*/ 82948 h 121475"/>
              <a:gd name="connsiteX7" fmla="*/ 41312 w 118957"/>
              <a:gd name="connsiteY7" fmla="*/ 82948 h 121475"/>
              <a:gd name="connsiteX8" fmla="*/ 65390 w 118957"/>
              <a:gd name="connsiteY8" fmla="*/ 81995 h 121475"/>
              <a:gd name="connsiteX9" fmla="*/ 82122 w 118957"/>
              <a:gd name="connsiteY9" fmla="*/ 81450 h 121475"/>
              <a:gd name="connsiteX10" fmla="*/ 85044 w 118957"/>
              <a:gd name="connsiteY10" fmla="*/ 81450 h 121475"/>
              <a:gd name="connsiteX11" fmla="*/ 112251 w 118957"/>
              <a:gd name="connsiteY11" fmla="*/ 42614 h 121475"/>
              <a:gd name="connsiteX12" fmla="*/ 82663 w 118957"/>
              <a:gd name="connsiteY12" fmla="*/ -6764 h 12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957" h="121475">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w="20402" cap="flat">
            <a:solidFill>
              <a:srgbClr val="FFFFFF"/>
            </a:solidFill>
            <a:prstDash val="solid"/>
            <a:miter/>
          </a:ln>
        </p:spPr>
        <p:txBody>
          <a:bodyPr rtlCol="0" anchor="ctr"/>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wrap="square" rtlCol="0">
            <a:spAutoFit/>
          </a:bodyPr>
          <a:lstStyle/>
          <a:p>
            <a:pPr algn="l">
              <a:buClr>
                <a:srgbClr val="008CCF"/>
              </a:buClr>
            </a:pPr>
            <a:r>
              <a:rPr lang="en-GB" sz="2400" dirty="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wrap="square" rtlCol="0">
            <a:spAutoFit/>
          </a:bodyPr>
          <a:lstStyle/>
          <a:p>
            <a:pPr algn="l">
              <a:buClr>
                <a:srgbClr val="008CCF"/>
              </a:buClr>
            </a:pPr>
            <a:r>
              <a:rPr lang="en-GB" sz="2400" dirty="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wrap="square" rtlCol="0">
            <a:spAutoFit/>
          </a:bodyPr>
          <a:lstStyle/>
          <a:p>
            <a:pPr algn="l">
              <a:buClr>
                <a:srgbClr val="008CCF"/>
              </a:buClr>
            </a:pPr>
            <a:r>
              <a:rPr lang="en-GB" sz="2400" dirty="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wrap="square" rtlCol="0">
            <a:spAutoFit/>
          </a:bodyPr>
          <a:lstStyle/>
          <a:p>
            <a:pPr algn="l">
              <a:buClr>
                <a:srgbClr val="008CCF"/>
              </a:buClr>
            </a:pPr>
            <a:r>
              <a:rPr lang="en-GB" sz="2400" dirty="0"/>
              <a:t>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2010 saw the first implementation of DHIS2 in Kenya. This was quickly followed by Ghana, Rwanda and Uganda. DHIS2 usage has continued to expand throughout Africa, supported by a network of local DHIS2 experts, who have helped build national and regional capacity for DHIS2 use and configuration. These efforts have made the region a center for local innovation with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5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r:id="" action="ppaction://hlinkshowjump?jump=nextslide"/>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r:id="" action="ppaction://hlinkshowjump?jump=previousslide"/>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500" fill="hold"/>
                                        <p:tgtEl>
                                          <p:spTgt spid="101"/>
                                        </p:tgtEl>
                                        <p:attrNameLst>
                                          <p:attrName>ppt_x</p:attrName>
                                        </p:attrNameLst>
                                      </p:cBhvr>
                                      <p:tavLst>
                                        <p:tav tm="0">
                                          <p:val>
                                            <p:strVal val="0-#ppt_w/2"/>
                                          </p:val>
                                        </p:tav>
                                        <p:tav tm="100000">
                                          <p:val>
                                            <p:strVal val="#ppt_x"/>
                                          </p:val>
                                        </p:tav>
                                      </p:tavLst>
                                    </p:anim>
                                    <p:anim calcmode="lin" valueType="num">
                                      <p:cBhvr additive="base">
                                        <p:cTn id="12" dur="500" fill="hold"/>
                                        <p:tgtEl>
                                          <p:spTgt spid="10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anim calcmode="lin" valueType="num">
                                      <p:cBhvr additive="base">
                                        <p:cTn id="15" dur="500" fill="hold"/>
                                        <p:tgtEl>
                                          <p:spTgt spid="102"/>
                                        </p:tgtEl>
                                        <p:attrNameLst>
                                          <p:attrName>ppt_x</p:attrName>
                                        </p:attrNameLst>
                                      </p:cBhvr>
                                      <p:tavLst>
                                        <p:tav tm="0">
                                          <p:val>
                                            <p:strVal val="0-#ppt_w/2"/>
                                          </p:val>
                                        </p:tav>
                                        <p:tav tm="100000">
                                          <p:val>
                                            <p:strVal val="#ppt_x"/>
                                          </p:val>
                                        </p:tav>
                                      </p:tavLst>
                                    </p:anim>
                                    <p:anim calcmode="lin" valueType="num">
                                      <p:cBhvr additive="base">
                                        <p:cTn id="16" dur="500" fill="hold"/>
                                        <p:tgtEl>
                                          <p:spTgt spid="10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additive="base">
                                        <p:cTn id="19" dur="500" fill="hold"/>
                                        <p:tgtEl>
                                          <p:spTgt spid="103"/>
                                        </p:tgtEl>
                                        <p:attrNameLst>
                                          <p:attrName>ppt_x</p:attrName>
                                        </p:attrNameLst>
                                      </p:cBhvr>
                                      <p:tavLst>
                                        <p:tav tm="0">
                                          <p:val>
                                            <p:strVal val="0-#ppt_w/2"/>
                                          </p:val>
                                        </p:tav>
                                        <p:tav tm="100000">
                                          <p:val>
                                            <p:strVal val="#ppt_x"/>
                                          </p:val>
                                        </p:tav>
                                      </p:tavLst>
                                    </p:anim>
                                    <p:anim calcmode="lin" valueType="num">
                                      <p:cBhvr additive="base">
                                        <p:cTn id="20" dur="500" fill="hold"/>
                                        <p:tgtEl>
                                          <p:spTgt spid="10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 calcmode="lin" valueType="num">
                                      <p:cBhvr additive="base">
                                        <p:cTn id="23" dur="500" fill="hold"/>
                                        <p:tgtEl>
                                          <p:spTgt spid="104"/>
                                        </p:tgtEl>
                                        <p:attrNameLst>
                                          <p:attrName>ppt_x</p:attrName>
                                        </p:attrNameLst>
                                      </p:cBhvr>
                                      <p:tavLst>
                                        <p:tav tm="0">
                                          <p:val>
                                            <p:strVal val="0-#ppt_w/2"/>
                                          </p:val>
                                        </p:tav>
                                        <p:tav tm="100000">
                                          <p:val>
                                            <p:strVal val="#ppt_x"/>
                                          </p:val>
                                        </p:tav>
                                      </p:tavLst>
                                    </p:anim>
                                    <p:anim calcmode="lin" valueType="num">
                                      <p:cBhvr additive="base">
                                        <p:cTn id="24" dur="500" fill="hold"/>
                                        <p:tgtEl>
                                          <p:spTgt spid="10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500" fill="hold"/>
                                        <p:tgtEl>
                                          <p:spTgt spid="105"/>
                                        </p:tgtEl>
                                        <p:attrNameLst>
                                          <p:attrName>ppt_x</p:attrName>
                                        </p:attrNameLst>
                                      </p:cBhvr>
                                      <p:tavLst>
                                        <p:tav tm="0">
                                          <p:val>
                                            <p:strVal val="0-#ppt_w/2"/>
                                          </p:val>
                                        </p:tav>
                                        <p:tav tm="100000">
                                          <p:val>
                                            <p:strVal val="#ppt_x"/>
                                          </p:val>
                                        </p:tav>
                                      </p:tavLst>
                                    </p:anim>
                                    <p:anim calcmode="lin" valueType="num">
                                      <p:cBhvr additive="base">
                                        <p:cTn id="28" dur="500" fill="hold"/>
                                        <p:tgtEl>
                                          <p:spTgt spid="10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additive="base">
                                        <p:cTn id="31" dur="500" fill="hold"/>
                                        <p:tgtEl>
                                          <p:spTgt spid="106"/>
                                        </p:tgtEl>
                                        <p:attrNameLst>
                                          <p:attrName>ppt_x</p:attrName>
                                        </p:attrNameLst>
                                      </p:cBhvr>
                                      <p:tavLst>
                                        <p:tav tm="0">
                                          <p:val>
                                            <p:strVal val="0-#ppt_w/2"/>
                                          </p:val>
                                        </p:tav>
                                        <p:tav tm="100000">
                                          <p:val>
                                            <p:strVal val="#ppt_x"/>
                                          </p:val>
                                        </p:tav>
                                      </p:tavLst>
                                    </p:anim>
                                    <p:anim calcmode="lin" valueType="num">
                                      <p:cBhvr additive="base">
                                        <p:cTn id="32" dur="500" fill="hold"/>
                                        <p:tgtEl>
                                          <p:spTgt spid="10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 calcmode="lin" valueType="num">
                                      <p:cBhvr additive="base">
                                        <p:cTn id="35" dur="500" fill="hold"/>
                                        <p:tgtEl>
                                          <p:spTgt spid="108"/>
                                        </p:tgtEl>
                                        <p:attrNameLst>
                                          <p:attrName>ppt_x</p:attrName>
                                        </p:attrNameLst>
                                      </p:cBhvr>
                                      <p:tavLst>
                                        <p:tav tm="0">
                                          <p:val>
                                            <p:strVal val="0-#ppt_w/2"/>
                                          </p:val>
                                        </p:tav>
                                        <p:tav tm="100000">
                                          <p:val>
                                            <p:strVal val="#ppt_x"/>
                                          </p:val>
                                        </p:tav>
                                      </p:tavLst>
                                    </p:anim>
                                    <p:anim calcmode="lin" valueType="num">
                                      <p:cBhvr additive="base">
                                        <p:cTn id="36" dur="500" fill="hold"/>
                                        <p:tgtEl>
                                          <p:spTgt spid="10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9"/>
                                        </p:tgtEl>
                                        <p:attrNameLst>
                                          <p:attrName>style.visibility</p:attrName>
                                        </p:attrNameLst>
                                      </p:cBhvr>
                                      <p:to>
                                        <p:strVal val="visible"/>
                                      </p:to>
                                    </p:set>
                                    <p:anim calcmode="lin" valueType="num">
                                      <p:cBhvr additive="base">
                                        <p:cTn id="39" dur="500" fill="hold"/>
                                        <p:tgtEl>
                                          <p:spTgt spid="109"/>
                                        </p:tgtEl>
                                        <p:attrNameLst>
                                          <p:attrName>ppt_x</p:attrName>
                                        </p:attrNameLst>
                                      </p:cBhvr>
                                      <p:tavLst>
                                        <p:tav tm="0">
                                          <p:val>
                                            <p:strVal val="0-#ppt_w/2"/>
                                          </p:val>
                                        </p:tav>
                                        <p:tav tm="100000">
                                          <p:val>
                                            <p:strVal val="#ppt_x"/>
                                          </p:val>
                                        </p:tav>
                                      </p:tavLst>
                                    </p:anim>
                                    <p:anim calcmode="lin" valueType="num">
                                      <p:cBhvr additive="base">
                                        <p:cTn id="40" dur="500" fill="hold"/>
                                        <p:tgtEl>
                                          <p:spTgt spid="10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0"/>
                                        </p:tgtEl>
                                        <p:attrNameLst>
                                          <p:attrName>style.visibility</p:attrName>
                                        </p:attrNameLst>
                                      </p:cBhvr>
                                      <p:to>
                                        <p:strVal val="visible"/>
                                      </p:to>
                                    </p:set>
                                    <p:anim calcmode="lin" valueType="num">
                                      <p:cBhvr additive="base">
                                        <p:cTn id="43" dur="500" fill="hold"/>
                                        <p:tgtEl>
                                          <p:spTgt spid="110"/>
                                        </p:tgtEl>
                                        <p:attrNameLst>
                                          <p:attrName>ppt_x</p:attrName>
                                        </p:attrNameLst>
                                      </p:cBhvr>
                                      <p:tavLst>
                                        <p:tav tm="0">
                                          <p:val>
                                            <p:strVal val="0-#ppt_w/2"/>
                                          </p:val>
                                        </p:tav>
                                        <p:tav tm="100000">
                                          <p:val>
                                            <p:strVal val="#ppt_x"/>
                                          </p:val>
                                        </p:tav>
                                      </p:tavLst>
                                    </p:anim>
                                    <p:anim calcmode="lin" valueType="num">
                                      <p:cBhvr additive="base">
                                        <p:cTn id="44" dur="500" fill="hold"/>
                                        <p:tgtEl>
                                          <p:spTgt spid="11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anim calcmode="lin" valueType="num">
                                      <p:cBhvr additive="base">
                                        <p:cTn id="47" dur="500" fill="hold"/>
                                        <p:tgtEl>
                                          <p:spTgt spid="111"/>
                                        </p:tgtEl>
                                        <p:attrNameLst>
                                          <p:attrName>ppt_x</p:attrName>
                                        </p:attrNameLst>
                                      </p:cBhvr>
                                      <p:tavLst>
                                        <p:tav tm="0">
                                          <p:val>
                                            <p:strVal val="0-#ppt_w/2"/>
                                          </p:val>
                                        </p:tav>
                                        <p:tav tm="100000">
                                          <p:val>
                                            <p:strVal val="#ppt_x"/>
                                          </p:val>
                                        </p:tav>
                                      </p:tavLst>
                                    </p:anim>
                                    <p:anim calcmode="lin" valueType="num">
                                      <p:cBhvr additive="base">
                                        <p:cTn id="48" dur="500" fill="hold"/>
                                        <p:tgtEl>
                                          <p:spTgt spid="111"/>
                                        </p:tgtEl>
                                        <p:attrNameLst>
                                          <p:attrName>ppt_y</p:attrName>
                                        </p:attrNameLst>
                                      </p:cBhvr>
                                      <p:tavLst>
                                        <p:tav tm="0">
                                          <p:val>
                                            <p:strVal val="#ppt_y"/>
                                          </p:val>
                                        </p:tav>
                                        <p:tav tm="100000">
                                          <p:val>
                                            <p:strVal val="#ppt_y"/>
                                          </p:val>
                                        </p:tav>
                                      </p:tavLst>
                                    </p:anim>
                                  </p:childTnLst>
                                </p:cTn>
                              </p:par>
                              <p:par>
                                <p:cTn id="49" presetID="10" presetClass="entr" presetSubtype="0" fill="hold" grpId="0" nodeType="withEffect">
                                  <p:stCondLst>
                                    <p:cond delay="0"/>
                                  </p:stCondLst>
                                  <p:childTnLst>
                                    <p:set>
                                      <p:cBhvr>
                                        <p:cTn id="50" dur="1" fill="hold">
                                          <p:stCondLst>
                                            <p:cond delay="0"/>
                                          </p:stCondLst>
                                        </p:cTn>
                                        <p:tgtEl>
                                          <p:spTgt spid="115"/>
                                        </p:tgtEl>
                                        <p:attrNameLst>
                                          <p:attrName>style.visibility</p:attrName>
                                        </p:attrNameLst>
                                      </p:cBhvr>
                                      <p:to>
                                        <p:strVal val="visible"/>
                                      </p:to>
                                    </p:set>
                                    <p:animEffect transition="in" filter="fade">
                                      <p:cBhvr>
                                        <p:cTn id="51"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4" grpId="0" animBg="1"/>
      <p:bldP spid="105" grpId="0" animBg="1"/>
      <p:bldP spid="106" grpId="0" animBg="1"/>
      <p:bldP spid="108" grpId="0"/>
      <p:bldP spid="109" grpId="0"/>
      <p:bldP spid="110" grpId="0"/>
      <p:bldP spid="111" grpId="0"/>
      <p:bldP spid="1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a:r>
              <a:rPr lang="en-GB" dirty="0"/>
              <a:t>2011: DHIS2 Academy launches</a:t>
            </a:r>
          </a:p>
        </p:txBody>
      </p:sp>
      <p:pic>
        <p:nvPicPr>
          <p:cNvPr id="6" name="Picture 5" descr="A picture containing text, clipart&#10;&#10;Description automatically generated">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In 2011 the DHIS2 Academy launched. UiO, in collaboration with HISP groups, runs academies every year on a selection of key topics, including both in-person and online courses. The Academy program contributes to developing and sharing best practices in presenting various DHIS2 concepts, and courses are continually modified to meet the global community’s needs.  </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6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r:id="" action="ppaction://hlinkshowjump?jump=nextslide"/>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r:id="" action="ppaction://hlinkshowjump?jump=previousslide"/>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a:r>
              <a:rPr lang="en-GB" dirty="0"/>
              <a:t>2012: Joint international support for </a:t>
            </a:r>
            <a:r>
              <a:rPr lang="en-GB" dirty="0">
                <a:solidFill>
                  <a:schemeClr val="bg1"/>
                </a:solidFill>
              </a:rPr>
              <a:t>DHIS2</a:t>
            </a:r>
          </a:p>
        </p:txBody>
      </p:sp>
      <p:pic>
        <p:nvPicPr>
          <p:cNvPr id="6" name="Picture 5" descr="Logo&#10;&#10;Description automatically generated">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In 2012, the international development organizations the President's Emergency Plan for AIDS Relief (PEPFAR), the Global Fund, and the Norwegian Agency for Development Cooperation (NORAD) began a joint donor effort to fund DHIS2 to strengthen its use in countries. This support was instrumental in scaling up the deployment of DHIS2 across Africa and Asia.</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7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r:id="" action="ppaction://hlinkshowjump?jump=nextslide"/>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r:id="" action="ppaction://hlinkshowjump?jump=previousslide"/>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a:r>
              <a:rPr lang="en-GB" dirty="0"/>
              <a:t>2014: DHIS2 Ebola response</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name="connsiteX0" fmla="*/ 194866 w 212984"/>
              <a:gd name="connsiteY0" fmla="*/ 228743 h 228743"/>
              <a:gd name="connsiteX1" fmla="*/ 212984 w 212984"/>
              <a:gd name="connsiteY1" fmla="*/ 157167 h 228743"/>
              <a:gd name="connsiteX2" fmla="*/ 184203 w 212984"/>
              <a:gd name="connsiteY2" fmla="*/ 148108 h 228743"/>
              <a:gd name="connsiteX3" fmla="*/ 176748 w 212984"/>
              <a:gd name="connsiteY3" fmla="*/ 130414 h 228743"/>
              <a:gd name="connsiteX4" fmla="*/ 140936 w 212984"/>
              <a:gd name="connsiteY4" fmla="*/ 115693 h 228743"/>
              <a:gd name="connsiteX5" fmla="*/ 156459 w 212984"/>
              <a:gd name="connsiteY5" fmla="*/ 90120 h 228743"/>
              <a:gd name="connsiteX6" fmla="*/ 150089 w 212984"/>
              <a:gd name="connsiteY6" fmla="*/ 58271 h 228743"/>
              <a:gd name="connsiteX7" fmla="*/ 145513 w 212984"/>
              <a:gd name="connsiteY7" fmla="*/ 53647 h 228743"/>
              <a:gd name="connsiteX8" fmla="*/ 134944 w 212984"/>
              <a:gd name="connsiteY8" fmla="*/ 74785 h 228743"/>
              <a:gd name="connsiteX9" fmla="*/ 97056 w 212984"/>
              <a:gd name="connsiteY9" fmla="*/ 72332 h 228743"/>
              <a:gd name="connsiteX10" fmla="*/ 90875 w 212984"/>
              <a:gd name="connsiteY10" fmla="*/ 46145 h 228743"/>
              <a:gd name="connsiteX11" fmla="*/ 105265 w 212984"/>
              <a:gd name="connsiteY11" fmla="*/ 40389 h 228743"/>
              <a:gd name="connsiteX12" fmla="*/ 101727 w 212984"/>
              <a:gd name="connsiteY12" fmla="*/ 3161 h 228743"/>
              <a:gd name="connsiteX13" fmla="*/ 84552 w 212984"/>
              <a:gd name="connsiteY13" fmla="*/ 0 h 228743"/>
              <a:gd name="connsiteX14" fmla="*/ 51005 w 212984"/>
              <a:gd name="connsiteY14" fmla="*/ 18732 h 228743"/>
              <a:gd name="connsiteX15" fmla="*/ 51005 w 212984"/>
              <a:gd name="connsiteY15" fmla="*/ 48080 h 228743"/>
              <a:gd name="connsiteX16" fmla="*/ 16042 w 212984"/>
              <a:gd name="connsiteY16" fmla="*/ 66528 h 228743"/>
              <a:gd name="connsiteX17" fmla="*/ 0 w 212984"/>
              <a:gd name="connsiteY17" fmla="*/ 90686 h 228743"/>
              <a:gd name="connsiteX18" fmla="*/ 2312 w 212984"/>
              <a:gd name="connsiteY18" fmla="*/ 97339 h 228743"/>
              <a:gd name="connsiteX19" fmla="*/ 14202 w 212984"/>
              <a:gd name="connsiteY19" fmla="*/ 102576 h 228743"/>
              <a:gd name="connsiteX20" fmla="*/ 26706 w 212984"/>
              <a:gd name="connsiteY20" fmla="*/ 119703 h 228743"/>
              <a:gd name="connsiteX21" fmla="*/ 50580 w 212984"/>
              <a:gd name="connsiteY21" fmla="*/ 131641 h 228743"/>
              <a:gd name="connsiteX22" fmla="*/ 79692 w 212984"/>
              <a:gd name="connsiteY22" fmla="*/ 158110 h 228743"/>
              <a:gd name="connsiteX23" fmla="*/ 108191 w 212984"/>
              <a:gd name="connsiteY23" fmla="*/ 193309 h 228743"/>
              <a:gd name="connsiteX24" fmla="*/ 135557 w 212984"/>
              <a:gd name="connsiteY24" fmla="*/ 202934 h 228743"/>
              <a:gd name="connsiteX25" fmla="*/ 162027 w 212984"/>
              <a:gd name="connsiteY25" fmla="*/ 213975 h 228743"/>
              <a:gd name="connsiteX26" fmla="*/ 185005 w 212984"/>
              <a:gd name="connsiteY26" fmla="*/ 225913 h 228743"/>
              <a:gd name="connsiteX27" fmla="*/ 194866 w 212984"/>
              <a:gd name="connsiteY27" fmla="*/ 228743 h 22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2984" h="228743">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w="14142" cap="flat">
            <a:solidFill>
              <a:srgbClr val="FFFFFF"/>
            </a:solidFill>
            <a:prstDash val="solid"/>
            <a:miter/>
          </a:ln>
        </p:spPr>
        <p:txBody>
          <a:bodyPr rtlCol="0" anchor="ctr"/>
          <a:lstStyle/>
          <a:p>
            <a:endParaRPr lang="en-GB"/>
          </a:p>
        </p:txBody>
      </p:sp>
      <p:pic>
        <p:nvPicPr>
          <p:cNvPr id="9" name="Picture 8" descr="Graphical user interface&#10;&#10;Description automatically generated with low confidence">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id="10" name="Graphic 131" descr="Germ outline">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id="11" name="Graphic 131" descr="Germ outline">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name="connsiteX0" fmla="*/ 1771116 w 1790178"/>
                <a:gd name="connsiteY0" fmla="*/ 532938 h 1794616"/>
                <a:gd name="connsiteX1" fmla="*/ 1593152 w 1790178"/>
                <a:gd name="connsiteY1" fmla="*/ 548274 h 1794616"/>
                <a:gd name="connsiteX2" fmla="*/ 1506777 w 1790178"/>
                <a:gd name="connsiteY2" fmla="*/ 337869 h 1794616"/>
                <a:gd name="connsiteX3" fmla="*/ 1647749 w 1790178"/>
                <a:gd name="connsiteY3" fmla="*/ 244276 h 1794616"/>
                <a:gd name="connsiteX4" fmla="*/ 1662475 w 1790178"/>
                <a:gd name="connsiteY4" fmla="*/ 216629 h 1794616"/>
                <a:gd name="connsiteX5" fmla="*/ 1634828 w 1790178"/>
                <a:gd name="connsiteY5" fmla="*/ 201903 h 1794616"/>
                <a:gd name="connsiteX6" fmla="*/ 1634726 w 1790178"/>
                <a:gd name="connsiteY6" fmla="*/ 201934 h 1794616"/>
                <a:gd name="connsiteX7" fmla="*/ 1476115 w 1790178"/>
                <a:gd name="connsiteY7" fmla="*/ 305488 h 1794616"/>
                <a:gd name="connsiteX8" fmla="*/ 1238799 w 1790178"/>
                <a:gd name="connsiteY8" fmla="*/ 201894 h 1794616"/>
                <a:gd name="connsiteX9" fmla="*/ 1308742 w 1790178"/>
                <a:gd name="connsiteY9" fmla="*/ 36141 h 1794616"/>
                <a:gd name="connsiteX10" fmla="*/ 1305552 w 1790178"/>
                <a:gd name="connsiteY10" fmla="*/ 4975 h 1794616"/>
                <a:gd name="connsiteX11" fmla="*/ 1274384 w 1790178"/>
                <a:gd name="connsiteY11" fmla="*/ 8166 h 1794616"/>
                <a:gd name="connsiteX12" fmla="*/ 1194042 w 1790178"/>
                <a:gd name="connsiteY12" fmla="*/ 201710 h 1794616"/>
                <a:gd name="connsiteX13" fmla="*/ 997411 w 1790178"/>
                <a:gd name="connsiteY13" fmla="*/ 269050 h 1794616"/>
                <a:gd name="connsiteX14" fmla="*/ 917722 w 1790178"/>
                <a:gd name="connsiteY14" fmla="*/ 127281 h 1794616"/>
                <a:gd name="connsiteX15" fmla="*/ 892621 w 1790178"/>
                <a:gd name="connsiteY15" fmla="*/ 108536 h 1794616"/>
                <a:gd name="connsiteX16" fmla="*/ 873876 w 1790178"/>
                <a:gd name="connsiteY16" fmla="*/ 133637 h 1794616"/>
                <a:gd name="connsiteX17" fmla="*/ 873889 w 1790178"/>
                <a:gd name="connsiteY17" fmla="*/ 133728 h 1794616"/>
                <a:gd name="connsiteX18" fmla="*/ 962194 w 1790178"/>
                <a:gd name="connsiteY18" fmla="*/ 297095 h 1794616"/>
                <a:gd name="connsiteX19" fmla="*/ 945675 w 1790178"/>
                <a:gd name="connsiteY19" fmla="*/ 312081 h 1794616"/>
                <a:gd name="connsiteX20" fmla="*/ 835537 w 1790178"/>
                <a:gd name="connsiteY20" fmla="*/ 555461 h 1794616"/>
                <a:gd name="connsiteX21" fmla="*/ 679254 w 1790178"/>
                <a:gd name="connsiteY21" fmla="*/ 459539 h 1794616"/>
                <a:gd name="connsiteX22" fmla="*/ 648639 w 1790178"/>
                <a:gd name="connsiteY22" fmla="*/ 452910 h 1794616"/>
                <a:gd name="connsiteX23" fmla="*/ 642010 w 1790178"/>
                <a:gd name="connsiteY23" fmla="*/ 483526 h 1794616"/>
                <a:gd name="connsiteX24" fmla="*/ 642085 w 1790178"/>
                <a:gd name="connsiteY24" fmla="*/ 483641 h 1794616"/>
                <a:gd name="connsiteX25" fmla="*/ 833355 w 1790178"/>
                <a:gd name="connsiteY25" fmla="*/ 600211 h 1794616"/>
                <a:gd name="connsiteX26" fmla="*/ 667749 w 1790178"/>
                <a:gd name="connsiteY26" fmla="*/ 817532 h 1794616"/>
                <a:gd name="connsiteX27" fmla="*/ 424647 w 1790178"/>
                <a:gd name="connsiteY27" fmla="*/ 675493 h 1794616"/>
                <a:gd name="connsiteX28" fmla="*/ 394321 w 1790178"/>
                <a:gd name="connsiteY28" fmla="*/ 667582 h 1794616"/>
                <a:gd name="connsiteX29" fmla="*/ 386396 w 1790178"/>
                <a:gd name="connsiteY29" fmla="*/ 697888 h 1794616"/>
                <a:gd name="connsiteX30" fmla="*/ 545060 w 1790178"/>
                <a:gd name="connsiteY30" fmla="*/ 834421 h 1794616"/>
                <a:gd name="connsiteX31" fmla="*/ 319358 w 1790178"/>
                <a:gd name="connsiteY31" fmla="*/ 938906 h 1794616"/>
                <a:gd name="connsiteX32" fmla="*/ 123782 w 1790178"/>
                <a:gd name="connsiteY32" fmla="*/ 890681 h 1794616"/>
                <a:gd name="connsiteX33" fmla="*/ 92566 w 1790178"/>
                <a:gd name="connsiteY33" fmla="*/ 893404 h 1794616"/>
                <a:gd name="connsiteX34" fmla="*/ 95288 w 1790178"/>
                <a:gd name="connsiteY34" fmla="*/ 924622 h 1794616"/>
                <a:gd name="connsiteX35" fmla="*/ 95506 w 1790178"/>
                <a:gd name="connsiteY35" fmla="*/ 924800 h 1794616"/>
                <a:gd name="connsiteX36" fmla="*/ 277698 w 1790178"/>
                <a:gd name="connsiteY36" fmla="*/ 986332 h 1794616"/>
                <a:gd name="connsiteX37" fmla="*/ 277714 w 1790178"/>
                <a:gd name="connsiteY37" fmla="*/ 986332 h 1794616"/>
                <a:gd name="connsiteX38" fmla="*/ 203008 w 1790178"/>
                <a:gd name="connsiteY38" fmla="*/ 1200862 h 1794616"/>
                <a:gd name="connsiteX39" fmla="*/ 26704 w 1790178"/>
                <a:gd name="connsiteY39" fmla="*/ 1261484 h 1794616"/>
                <a:gd name="connsiteX40" fmla="*/ 22592 w 1790178"/>
                <a:gd name="connsiteY40" fmla="*/ 1261440 h 1794616"/>
                <a:gd name="connsiteX41" fmla="*/ 4 w 1790178"/>
                <a:gd name="connsiteY41" fmla="*/ 1283152 h 1794616"/>
                <a:gd name="connsiteX42" fmla="*/ 21726 w 1790178"/>
                <a:gd name="connsiteY42" fmla="*/ 1305748 h 1794616"/>
                <a:gd name="connsiteX43" fmla="*/ 26702 w 1790178"/>
                <a:gd name="connsiteY43" fmla="*/ 1305792 h 1794616"/>
                <a:gd name="connsiteX44" fmla="*/ 204499 w 1790178"/>
                <a:gd name="connsiteY44" fmla="*/ 1252151 h 1794616"/>
                <a:gd name="connsiteX45" fmla="*/ 300819 w 1790178"/>
                <a:gd name="connsiteY45" fmla="*/ 1467376 h 1794616"/>
                <a:gd name="connsiteX46" fmla="*/ 174603 w 1790178"/>
                <a:gd name="connsiteY46" fmla="*/ 1577244 h 1794616"/>
                <a:gd name="connsiteX47" fmla="*/ 166219 w 1790178"/>
                <a:gd name="connsiteY47" fmla="*/ 1607436 h 1794616"/>
                <a:gd name="connsiteX48" fmla="*/ 196412 w 1790178"/>
                <a:gd name="connsiteY48" fmla="*/ 1615820 h 1794616"/>
                <a:gd name="connsiteX49" fmla="*/ 332553 w 1790178"/>
                <a:gd name="connsiteY49" fmla="*/ 1498692 h 1794616"/>
                <a:gd name="connsiteX50" fmla="*/ 525083 w 1790178"/>
                <a:gd name="connsiteY50" fmla="*/ 1588264 h 1794616"/>
                <a:gd name="connsiteX51" fmla="*/ 533733 w 1790178"/>
                <a:gd name="connsiteY51" fmla="*/ 1763960 h 1794616"/>
                <a:gd name="connsiteX52" fmla="*/ 545707 w 1790178"/>
                <a:gd name="connsiteY52" fmla="*/ 1792919 h 1794616"/>
                <a:gd name="connsiteX53" fmla="*/ 574666 w 1790178"/>
                <a:gd name="connsiteY53" fmla="*/ 1780944 h 1794616"/>
                <a:gd name="connsiteX54" fmla="*/ 572860 w 1790178"/>
                <a:gd name="connsiteY54" fmla="*/ 1592551 h 1794616"/>
                <a:gd name="connsiteX55" fmla="*/ 582651 w 1790178"/>
                <a:gd name="connsiteY55" fmla="*/ 1593027 h 1794616"/>
                <a:gd name="connsiteX56" fmla="*/ 804797 w 1790178"/>
                <a:gd name="connsiteY56" fmla="*/ 1568353 h 1794616"/>
                <a:gd name="connsiteX57" fmla="*/ 943057 w 1790178"/>
                <a:gd name="connsiteY57" fmla="*/ 1714154 h 1794616"/>
                <a:gd name="connsiteX58" fmla="*/ 972376 w 1790178"/>
                <a:gd name="connsiteY58" fmla="*/ 1725167 h 1794616"/>
                <a:gd name="connsiteX59" fmla="*/ 983389 w 1790178"/>
                <a:gd name="connsiteY59" fmla="*/ 1695848 h 1794616"/>
                <a:gd name="connsiteX60" fmla="*/ 983343 w 1790178"/>
                <a:gd name="connsiteY60" fmla="*/ 1695743 h 1794616"/>
                <a:gd name="connsiteX61" fmla="*/ 859597 w 1790178"/>
                <a:gd name="connsiteY61" fmla="*/ 1554396 h 1794616"/>
                <a:gd name="connsiteX62" fmla="*/ 867484 w 1790178"/>
                <a:gd name="connsiteY62" fmla="*/ 1552233 h 1794616"/>
                <a:gd name="connsiteX63" fmla="*/ 1121075 w 1790178"/>
                <a:gd name="connsiteY63" fmla="*/ 1437620 h 1794616"/>
                <a:gd name="connsiteX64" fmla="*/ 1126782 w 1790178"/>
                <a:gd name="connsiteY64" fmla="*/ 1433794 h 1794616"/>
                <a:gd name="connsiteX65" fmla="*/ 1286674 w 1790178"/>
                <a:gd name="connsiteY65" fmla="*/ 1537057 h 1794616"/>
                <a:gd name="connsiteX66" fmla="*/ 1317969 w 1790178"/>
                <a:gd name="connsiteY66" fmla="*/ 1538770 h 1794616"/>
                <a:gd name="connsiteX67" fmla="*/ 1319862 w 1790178"/>
                <a:gd name="connsiteY67" fmla="*/ 1507675 h 1794616"/>
                <a:gd name="connsiteX68" fmla="*/ 1169949 w 1790178"/>
                <a:gd name="connsiteY68" fmla="*/ 1404702 h 1794616"/>
                <a:gd name="connsiteX69" fmla="*/ 1297966 w 1790178"/>
                <a:gd name="connsiteY69" fmla="*/ 1296276 h 1794616"/>
                <a:gd name="connsiteX70" fmla="*/ 1335071 w 1790178"/>
                <a:gd name="connsiteY70" fmla="*/ 1257169 h 1794616"/>
                <a:gd name="connsiteX71" fmla="*/ 1366531 w 1790178"/>
                <a:gd name="connsiteY71" fmla="*/ 1219778 h 1794616"/>
                <a:gd name="connsiteX72" fmla="*/ 1552359 w 1790178"/>
                <a:gd name="connsiteY72" fmla="*/ 1282937 h 1794616"/>
                <a:gd name="connsiteX73" fmla="*/ 1583491 w 1790178"/>
                <a:gd name="connsiteY73" fmla="*/ 1279412 h 1794616"/>
                <a:gd name="connsiteX74" fmla="*/ 1579966 w 1790178"/>
                <a:gd name="connsiteY74" fmla="*/ 1248278 h 1794616"/>
                <a:gd name="connsiteX75" fmla="*/ 1397607 w 1790178"/>
                <a:gd name="connsiteY75" fmla="*/ 1179531 h 1794616"/>
                <a:gd name="connsiteX76" fmla="*/ 1487146 w 1790178"/>
                <a:gd name="connsiteY76" fmla="*/ 1034854 h 1794616"/>
                <a:gd name="connsiteX77" fmla="*/ 1531006 w 1790178"/>
                <a:gd name="connsiteY77" fmla="*/ 933156 h 1794616"/>
                <a:gd name="connsiteX78" fmla="*/ 1708435 w 1790178"/>
                <a:gd name="connsiteY78" fmla="*/ 950247 h 1794616"/>
                <a:gd name="connsiteX79" fmla="*/ 1737416 w 1790178"/>
                <a:gd name="connsiteY79" fmla="*/ 938314 h 1794616"/>
                <a:gd name="connsiteX80" fmla="*/ 1725485 w 1790178"/>
                <a:gd name="connsiteY80" fmla="*/ 909333 h 1794616"/>
                <a:gd name="connsiteX81" fmla="*/ 1546619 w 1790178"/>
                <a:gd name="connsiteY81" fmla="*/ 887879 h 1794616"/>
                <a:gd name="connsiteX82" fmla="*/ 1574144 w 1790178"/>
                <a:gd name="connsiteY82" fmla="*/ 784637 h 1794616"/>
                <a:gd name="connsiteX83" fmla="*/ 1594420 w 1790178"/>
                <a:gd name="connsiteY83" fmla="*/ 593685 h 1794616"/>
                <a:gd name="connsiteX84" fmla="*/ 1600238 w 1790178"/>
                <a:gd name="connsiteY84" fmla="*/ 592632 h 1794616"/>
                <a:gd name="connsiteX85" fmla="*/ 1764926 w 1790178"/>
                <a:gd name="connsiteY85" fmla="*/ 576818 h 1794616"/>
                <a:gd name="connsiteX86" fmla="*/ 1789958 w 1790178"/>
                <a:gd name="connsiteY86" fmla="*/ 557973 h 1794616"/>
                <a:gd name="connsiteX87" fmla="*/ 1771113 w 1790178"/>
                <a:gd name="connsiteY87" fmla="*/ 532940 h 1794616"/>
                <a:gd name="connsiteX88" fmla="*/ 1530745 w 1790178"/>
                <a:gd name="connsiteY88" fmla="*/ 775733 h 1794616"/>
                <a:gd name="connsiteX89" fmla="*/ 1447577 w 1790178"/>
                <a:gd name="connsiteY89" fmla="*/ 1014912 h 1794616"/>
                <a:gd name="connsiteX90" fmla="*/ 1302142 w 1790178"/>
                <a:gd name="connsiteY90" fmla="*/ 1227514 h 1794616"/>
                <a:gd name="connsiteX91" fmla="*/ 1266639 w 1790178"/>
                <a:gd name="connsiteY91" fmla="*/ 1264934 h 1794616"/>
                <a:gd name="connsiteX92" fmla="*/ 1097449 w 1790178"/>
                <a:gd name="connsiteY92" fmla="*/ 1400145 h 1794616"/>
                <a:gd name="connsiteX93" fmla="*/ 582653 w 1790178"/>
                <a:gd name="connsiteY93" fmla="*/ 1548717 h 1794616"/>
                <a:gd name="connsiteX94" fmla="*/ 246471 w 1790178"/>
                <a:gd name="connsiteY94" fmla="*/ 1213081 h 1794616"/>
                <a:gd name="connsiteX95" fmla="*/ 582106 w 1790178"/>
                <a:gd name="connsiteY95" fmla="*/ 876901 h 1794616"/>
                <a:gd name="connsiteX96" fmla="*/ 582653 w 1790178"/>
                <a:gd name="connsiteY96" fmla="*/ 876901 h 1794616"/>
                <a:gd name="connsiteX97" fmla="*/ 878528 w 1790178"/>
                <a:gd name="connsiteY97" fmla="*/ 582467 h 1794616"/>
                <a:gd name="connsiteX98" fmla="*/ 878539 w 1790178"/>
                <a:gd name="connsiteY98" fmla="*/ 582430 h 1794616"/>
                <a:gd name="connsiteX99" fmla="*/ 878535 w 1790178"/>
                <a:gd name="connsiteY99" fmla="*/ 582381 h 1794616"/>
                <a:gd name="connsiteX100" fmla="*/ 878606 w 1790178"/>
                <a:gd name="connsiteY100" fmla="*/ 580926 h 1794616"/>
                <a:gd name="connsiteX101" fmla="*/ 1214520 w 1790178"/>
                <a:gd name="connsiteY101" fmla="*/ 245012 h 1794616"/>
                <a:gd name="connsiteX102" fmla="*/ 1550433 w 1790178"/>
                <a:gd name="connsiteY102" fmla="*/ 580926 h 1794616"/>
                <a:gd name="connsiteX103" fmla="*/ 1530745 w 1790178"/>
                <a:gd name="connsiteY103" fmla="*/ 775733 h 179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790178" h="1794616">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w="22126" cap="flat">
              <a:noFill/>
              <a:prstDash val="solid"/>
              <a:miter/>
            </a:ln>
          </p:spPr>
          <p:txBody>
            <a:bodyPr rtlCol="0" anchor="ctr"/>
            <a:lstStyle/>
            <a:p>
              <a:endParaRPr lang="en-GB"/>
            </a:p>
          </p:txBody>
        </p:sp>
        <p:sp>
          <p:nvSpPr>
            <p:cNvPr id="12" name="Graphic 131" descr="Germ outline">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name="connsiteX0" fmla="*/ 38467 w 76957"/>
                <a:gd name="connsiteY0" fmla="*/ 0 h 76957"/>
                <a:gd name="connsiteX1" fmla="*/ 0 w 76957"/>
                <a:gd name="connsiteY1" fmla="*/ 38490 h 76957"/>
                <a:gd name="connsiteX2" fmla="*/ 38490 w 76957"/>
                <a:gd name="connsiteY2" fmla="*/ 76957 h 76957"/>
                <a:gd name="connsiteX3" fmla="*/ 76957 w 76957"/>
                <a:gd name="connsiteY3" fmla="*/ 38479 h 76957"/>
                <a:gd name="connsiteX4" fmla="*/ 38467 w 76957"/>
                <a:gd name="connsiteY4" fmla="*/ 0 h 7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57" h="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w="22126" cap="flat">
              <a:noFill/>
              <a:prstDash val="solid"/>
              <a:miter/>
            </a:ln>
          </p:spPr>
          <p:txBody>
            <a:bodyPr rtlCol="0" anchor="ctr"/>
            <a:lstStyle/>
            <a:p>
              <a:endParaRPr lang="en-GB"/>
            </a:p>
          </p:txBody>
        </p:sp>
        <p:sp>
          <p:nvSpPr>
            <p:cNvPr id="13" name="Graphic 131" descr="Germ outline">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name="connsiteX0" fmla="*/ 38479 w 76945"/>
                <a:gd name="connsiteY0" fmla="*/ 0 h 76948"/>
                <a:gd name="connsiteX1" fmla="*/ 0 w 76945"/>
                <a:gd name="connsiteY1" fmla="*/ 38470 h 76948"/>
                <a:gd name="connsiteX2" fmla="*/ 38468 w 76945"/>
                <a:gd name="connsiteY2" fmla="*/ 76948 h 76948"/>
                <a:gd name="connsiteX3" fmla="*/ 76946 w 76945"/>
                <a:gd name="connsiteY3" fmla="*/ 38479 h 76948"/>
                <a:gd name="connsiteX4" fmla="*/ 76946 w 76945"/>
                <a:gd name="connsiteY4" fmla="*/ 38470 h 76948"/>
                <a:gd name="connsiteX5" fmla="*/ 38479 w 76945"/>
                <a:gd name="connsiteY5" fmla="*/ 0 h 7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45" h="76948">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w="22126" cap="flat">
              <a:noFill/>
              <a:prstDash val="solid"/>
              <a:miter/>
            </a:ln>
          </p:spPr>
          <p:txBody>
            <a:bodyPr rtlCol="0" anchor="ctr"/>
            <a:lstStyle/>
            <a:p>
              <a:endParaRPr lang="en-GB"/>
            </a:p>
          </p:txBody>
        </p:sp>
        <p:sp>
          <p:nvSpPr>
            <p:cNvPr id="14" name="Graphic 131" descr="Germ outline">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name="connsiteX0" fmla="*/ 38467 w 76956"/>
                <a:gd name="connsiteY0" fmla="*/ 0 h 76957"/>
                <a:gd name="connsiteX1" fmla="*/ 0 w 76956"/>
                <a:gd name="connsiteY1" fmla="*/ 38490 h 76957"/>
                <a:gd name="connsiteX2" fmla="*/ 38490 w 76956"/>
                <a:gd name="connsiteY2" fmla="*/ 76957 h 76957"/>
                <a:gd name="connsiteX3" fmla="*/ 76957 w 76956"/>
                <a:gd name="connsiteY3" fmla="*/ 38479 h 76957"/>
                <a:gd name="connsiteX4" fmla="*/ 38467 w 76956"/>
                <a:gd name="connsiteY4" fmla="*/ 0 h 7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56" h="76957">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w="22126" cap="flat">
              <a:noFill/>
              <a:prstDash val="solid"/>
              <a:miter/>
            </a:ln>
          </p:spPr>
          <p:txBody>
            <a:bodyPr rtlCol="0" anchor="ctr"/>
            <a:lstStyle/>
            <a:p>
              <a:endParaRPr lang="en-GB"/>
            </a:p>
          </p:txBody>
        </p:sp>
        <p:sp>
          <p:nvSpPr>
            <p:cNvPr id="15" name="Graphic 131" descr="Germ outline">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name="connsiteX0" fmla="*/ 76947 w 76946"/>
                <a:gd name="connsiteY0" fmla="*/ 38473 h 76946"/>
                <a:gd name="connsiteX1" fmla="*/ 38473 w 76946"/>
                <a:gd name="connsiteY1" fmla="*/ 76947 h 76946"/>
                <a:gd name="connsiteX2" fmla="*/ 0 w 76946"/>
                <a:gd name="connsiteY2" fmla="*/ 38473 h 76946"/>
                <a:gd name="connsiteX3" fmla="*/ 38473 w 76946"/>
                <a:gd name="connsiteY3" fmla="*/ 0 h 76946"/>
                <a:gd name="connsiteX4" fmla="*/ 76947 w 76946"/>
                <a:gd name="connsiteY4" fmla="*/ 38473 h 76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46" h="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w="22126" cap="flat">
              <a:noFill/>
              <a:prstDash val="solid"/>
              <a:miter/>
            </a:ln>
          </p:spPr>
          <p:txBody>
            <a:bodyPr rtlCol="0" anchor="ctr"/>
            <a:lstStyle/>
            <a:p>
              <a:endParaRPr lang="en-GB"/>
            </a:p>
          </p:txBody>
        </p:sp>
        <p:sp>
          <p:nvSpPr>
            <p:cNvPr id="16" name="Graphic 131" descr="Germ outline">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name="connsiteX0" fmla="*/ 76947 w 76946"/>
                <a:gd name="connsiteY0" fmla="*/ 38473 h 76946"/>
                <a:gd name="connsiteX1" fmla="*/ 38473 w 76946"/>
                <a:gd name="connsiteY1" fmla="*/ 76947 h 76946"/>
                <a:gd name="connsiteX2" fmla="*/ 0 w 76946"/>
                <a:gd name="connsiteY2" fmla="*/ 38473 h 76946"/>
                <a:gd name="connsiteX3" fmla="*/ 38473 w 76946"/>
                <a:gd name="connsiteY3" fmla="*/ 0 h 76946"/>
                <a:gd name="connsiteX4" fmla="*/ 76947 w 76946"/>
                <a:gd name="connsiteY4" fmla="*/ 38473 h 76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46" h="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w="22126" cap="flat">
              <a:noFill/>
              <a:prstDash val="solid"/>
              <a:miter/>
            </a:ln>
          </p:spPr>
          <p:txBody>
            <a:bodyPr rtlCol="0" anchor="ctr"/>
            <a:lstStyle/>
            <a:p>
              <a:endParaRPr lang="en-GB"/>
            </a:p>
          </p:txBody>
        </p:sp>
        <p:sp>
          <p:nvSpPr>
            <p:cNvPr id="17" name="Graphic 131" descr="Germ outline">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name="connsiteX0" fmla="*/ 38467 w 76957"/>
                <a:gd name="connsiteY0" fmla="*/ 0 h 76957"/>
                <a:gd name="connsiteX1" fmla="*/ 0 w 76957"/>
                <a:gd name="connsiteY1" fmla="*/ 38490 h 76957"/>
                <a:gd name="connsiteX2" fmla="*/ 38490 w 76957"/>
                <a:gd name="connsiteY2" fmla="*/ 76957 h 76957"/>
                <a:gd name="connsiteX3" fmla="*/ 76957 w 76957"/>
                <a:gd name="connsiteY3" fmla="*/ 38479 h 76957"/>
                <a:gd name="connsiteX4" fmla="*/ 38467 w 76957"/>
                <a:gd name="connsiteY4" fmla="*/ 0 h 7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57" h="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w="22126" cap="flat">
              <a:noFill/>
              <a:prstDash val="solid"/>
              <a:miter/>
            </a:ln>
          </p:spPr>
          <p:txBody>
            <a:bodyPr rtlCol="0" anchor="ctr"/>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l">
              <a:buClr>
                <a:srgbClr val="008CCF"/>
              </a:buClr>
            </a:pPr>
            <a:r>
              <a:rPr lang="en-GB" sz="2400" dirty="0"/>
              <a:t>DHIS2 Tracker</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wrap="square" rtlCol="0">
            <a:spAutoFit/>
          </a:bodyPr>
          <a:lstStyle/>
          <a:p>
            <a:pPr algn="l">
              <a:buClr>
                <a:srgbClr val="008CCF"/>
              </a:buClr>
            </a:pPr>
            <a:r>
              <a:rPr lang="en-GB" sz="2400" dirty="0"/>
              <a:t>Liberia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2014 saw DHIS2 used in Liberia for the Ebola response. The initial individual-level data models deployed there have since been expanded upon in the Tracker application and are used for global case-based surveillance.</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8 </a:t>
            </a:r>
            <a:r>
              <a:rPr lang="es-ES" sz="2400">
                <a:solidFill>
                  <a:schemeClr val="bg1"/>
                </a:solidFill>
              </a:rPr>
              <a:t>of </a:t>
            </a:r>
            <a:r>
              <a:rPr lang="en-US" sz="2400">
                <a:solidFill>
                  <a:schemeClr val="bg1"/>
                </a:solidFill>
              </a:rPr>
              <a:t>15</a:t>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r:id="" action="ppaction://hlinkshowjump?jump=nextslide"/>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r:id="" action="ppaction://hlinkshowjump?jump=previousslide"/>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19"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a:r>
              <a:rPr lang="en-GB"/>
              <a:t>2017: UiO becomes WHO Collaboratin</a:t>
            </a:r>
            <a:r>
              <a:rPr lang="en-GB">
                <a:solidFill>
                  <a:schemeClr val="bg1"/>
                </a:solidFill>
              </a:rPr>
              <a:t>g</a:t>
            </a:r>
            <a:r>
              <a:rPr lang="en-GB"/>
              <a:t> </a:t>
            </a:r>
            <a:r>
              <a:rPr lang="en-GB">
                <a:solidFill>
                  <a:schemeClr val="bg1"/>
                </a:solidFill>
              </a:rPr>
              <a:t>Centre</a:t>
            </a:r>
            <a:endParaRPr lang="en-GB" dirty="0">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wrap="square" rtlCol="0">
            <a:spAutoFit/>
          </a:bodyPr>
          <a:lstStyle>
            <a:defPPr>
              <a:defRPr lang="es-ES"/>
            </a:defPPr>
            <a:lvl1pPr algn="just">
              <a:buClr>
                <a:srgbClr val="008CCF"/>
              </a:buClr>
              <a:defRPr sz="2000" b="0" i="0" u="none" strike="noStrike">
                <a:solidFill>
                  <a:schemeClr val="bg1"/>
                </a:solidFill>
                <a:effectLst/>
              </a:defRPr>
            </a:lvl1pPr>
          </a:lstStyle>
          <a:p>
            <a:pPr algn="l"/>
            <a:r>
              <a:rPr lang="en-US"/>
              <a:t>In 2017, UiO became an official World Health Organisation Collaborating Centre for Innovation and Implementation Research for health information systems strengthening. This collaboration led to the DHIS2 metadata concept, an innovative method of sharing best practice configuration and functionality.</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wrap="square" rtlCol="0">
            <a:spAutoFit/>
          </a:bodyPr>
          <a:lstStyle/>
          <a:p>
            <a:pPr marL="0" indent="0" algn="ctr">
              <a:buClr>
                <a:srgbClr val="008CCF"/>
              </a:buClr>
              <a:buFont typeface="Rubik" pitchFamily="2" charset="-79"/>
              <a:buNone/>
            </a:pPr>
            <a:r>
              <a:rPr lang="en-US" sz="2400">
                <a:solidFill>
                  <a:schemeClr val="bg1"/>
                </a:solidFill>
              </a:rPr>
              <a:t>9 </a:t>
            </a:r>
            <a:r>
              <a:rPr lang="es-ES" sz="2400">
                <a:solidFill>
                  <a:schemeClr val="bg1"/>
                </a:solidFill>
              </a:rPr>
              <a:t>of </a:t>
            </a:r>
            <a:r>
              <a:rPr lang="en-US" sz="2400">
                <a:solidFill>
                  <a:schemeClr val="bg1"/>
                </a:solidFill>
              </a:rPr>
              <a:t>15</a:t>
            </a:r>
            <a:endParaRPr lang="es-ES" sz="2400">
              <a:solidFill>
                <a:schemeClr val="bg1"/>
              </a:solidFill>
            </a:endParaRPr>
          </a:p>
        </p:txBody>
      </p:sp>
      <p:pic>
        <p:nvPicPr>
          <p:cNvPr id="12" name="Picture 11" descr="Logo, company name&#10;&#10;Description automatically generated">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r:id="" action="ppaction://hlinkshowjump?jump=nextslide"/>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90000" tIns="18000" rIns="32400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Next</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r:id="" action="ppaction://hlinkshowjump?jump=previousslide"/>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name="adj" fmla="val 10746"/>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none" lIns="180000" tIns="18000" rIns="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700" dirty="0">
                  <a:latin typeface="Open Sans Semibold" panose="020B0706030804020204" pitchFamily="34" charset="0"/>
                  <a:ea typeface="Open Sans Semibold" panose="020B0706030804020204" pitchFamily="34" charset="0"/>
                  <a:cs typeface="Open Sans Semibold" panose="020B0706030804020204" pitchFamily="34" charset="0"/>
                </a:rPr>
                <a:t>Prev</a:t>
              </a:r>
              <a:endParaRPr lang="ru-RU" sz="17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name="T0" fmla="*/ 41 w 321"/>
                <a:gd name="T1" fmla="*/ 0 h 516"/>
                <a:gd name="T2" fmla="*/ 55 w 321"/>
                <a:gd name="T3" fmla="*/ 4 h 516"/>
                <a:gd name="T4" fmla="*/ 69 w 321"/>
                <a:gd name="T5" fmla="*/ 11 h 516"/>
                <a:gd name="T6" fmla="*/ 309 w 321"/>
                <a:gd name="T7" fmla="*/ 233 h 516"/>
                <a:gd name="T8" fmla="*/ 318 w 321"/>
                <a:gd name="T9" fmla="*/ 245 h 516"/>
                <a:gd name="T10" fmla="*/ 321 w 321"/>
                <a:gd name="T11" fmla="*/ 259 h 516"/>
                <a:gd name="T12" fmla="*/ 318 w 321"/>
                <a:gd name="T13" fmla="*/ 272 h 516"/>
                <a:gd name="T14" fmla="*/ 309 w 321"/>
                <a:gd name="T15" fmla="*/ 285 h 516"/>
                <a:gd name="T16" fmla="*/ 69 w 321"/>
                <a:gd name="T17" fmla="*/ 506 h 516"/>
                <a:gd name="T18" fmla="*/ 55 w 321"/>
                <a:gd name="T19" fmla="*/ 514 h 516"/>
                <a:gd name="T20" fmla="*/ 41 w 321"/>
                <a:gd name="T21" fmla="*/ 516 h 516"/>
                <a:gd name="T22" fmla="*/ 25 w 321"/>
                <a:gd name="T23" fmla="*/ 514 h 516"/>
                <a:gd name="T24" fmla="*/ 13 w 321"/>
                <a:gd name="T25" fmla="*/ 506 h 516"/>
                <a:gd name="T26" fmla="*/ 4 w 321"/>
                <a:gd name="T27" fmla="*/ 493 h 516"/>
                <a:gd name="T28" fmla="*/ 0 w 321"/>
                <a:gd name="T29" fmla="*/ 479 h 516"/>
                <a:gd name="T30" fmla="*/ 4 w 321"/>
                <a:gd name="T31" fmla="*/ 466 h 516"/>
                <a:gd name="T32" fmla="*/ 13 w 321"/>
                <a:gd name="T33" fmla="*/ 453 h 516"/>
                <a:gd name="T34" fmla="*/ 225 w 321"/>
                <a:gd name="T35" fmla="*/ 259 h 516"/>
                <a:gd name="T36" fmla="*/ 13 w 321"/>
                <a:gd name="T37" fmla="*/ 63 h 516"/>
                <a:gd name="T38" fmla="*/ 4 w 321"/>
                <a:gd name="T39" fmla="*/ 51 h 516"/>
                <a:gd name="T40" fmla="*/ 0 w 321"/>
                <a:gd name="T41" fmla="*/ 37 h 516"/>
                <a:gd name="T42" fmla="*/ 4 w 321"/>
                <a:gd name="T43" fmla="*/ 23 h 516"/>
                <a:gd name="T44" fmla="*/ 13 w 321"/>
                <a:gd name="T45" fmla="*/ 11 h 516"/>
                <a:gd name="T46" fmla="*/ 25 w 321"/>
                <a:gd name="T47" fmla="*/ 4 h 516"/>
                <a:gd name="T48" fmla="*/ 41 w 321"/>
                <a:gd name="T49"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1" h="516">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0-#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